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628" r:id="rId6"/>
    <p:sldId id="627" r:id="rId7"/>
    <p:sldId id="630" r:id="rId8"/>
    <p:sldId id="632" r:id="rId9"/>
    <p:sldId id="631" r:id="rId10"/>
    <p:sldId id="633" r:id="rId11"/>
    <p:sldId id="634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FF9224-792C-614C-8F23-95C1C58D31C8}" v="11" dt="2023-08-14T14:46:11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8"/>
    <p:restoredTop sz="79559"/>
  </p:normalViewPr>
  <p:slideViewPr>
    <p:cSldViewPr snapToGrid="0">
      <p:cViewPr>
        <p:scale>
          <a:sx n="97" d="100"/>
          <a:sy n="97" d="100"/>
        </p:scale>
        <p:origin x="1576" y="1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Kneubühler" userId="78ea311f-7d52-43e0-845d-f19d9d622421" providerId="ADAL" clId="{52F24002-D936-5B43-98FE-3A72C4B7F0C7}"/>
    <pc:docChg chg="undo custSel addSld delSld modSld">
      <pc:chgData name="Julia Kneubühler" userId="78ea311f-7d52-43e0-845d-f19d9d622421" providerId="ADAL" clId="{52F24002-D936-5B43-98FE-3A72C4B7F0C7}" dt="2023-08-02T08:12:19.175" v="3302" actId="207"/>
      <pc:docMkLst>
        <pc:docMk/>
      </pc:docMkLst>
      <pc:sldChg chg="modSp add mod">
        <pc:chgData name="Julia Kneubühler" userId="78ea311f-7d52-43e0-845d-f19d9d622421" providerId="ADAL" clId="{52F24002-D936-5B43-98FE-3A72C4B7F0C7}" dt="2023-08-02T08:12:19.175" v="3302" actId="207"/>
        <pc:sldMkLst>
          <pc:docMk/>
          <pc:sldMk cId="483292010" sldId="256"/>
        </pc:sldMkLst>
        <pc:spChg chg="mod">
          <ac:chgData name="Julia Kneubühler" userId="78ea311f-7d52-43e0-845d-f19d9d622421" providerId="ADAL" clId="{52F24002-D936-5B43-98FE-3A72C4B7F0C7}" dt="2023-08-02T08:12:19.175" v="3302" actId="207"/>
          <ac:spMkLst>
            <pc:docMk/>
            <pc:sldMk cId="483292010" sldId="256"/>
            <ac:spMk id="2" creationId="{0C79795F-9C16-1152-E59E-3FF92F663BA9}"/>
          </ac:spMkLst>
        </pc:spChg>
        <pc:spChg chg="mod">
          <ac:chgData name="Julia Kneubühler" userId="78ea311f-7d52-43e0-845d-f19d9d622421" providerId="ADAL" clId="{52F24002-D936-5B43-98FE-3A72C4B7F0C7}" dt="2023-08-02T07:37:53.359" v="103" actId="20577"/>
          <ac:spMkLst>
            <pc:docMk/>
            <pc:sldMk cId="483292010" sldId="256"/>
            <ac:spMk id="3" creationId="{98D7FCB1-79D6-7ECE-5139-5618D12A56D4}"/>
          </ac:spMkLst>
        </pc:spChg>
        <pc:picChg chg="mod">
          <ac:chgData name="Julia Kneubühler" userId="78ea311f-7d52-43e0-845d-f19d9d622421" providerId="ADAL" clId="{52F24002-D936-5B43-98FE-3A72C4B7F0C7}" dt="2023-08-02T07:40:49.783" v="302" actId="14100"/>
          <ac:picMkLst>
            <pc:docMk/>
            <pc:sldMk cId="483292010" sldId="256"/>
            <ac:picMk id="4" creationId="{DBCAD325-A686-ED48-4740-D9F69F44D5E3}"/>
          </ac:picMkLst>
        </pc:picChg>
      </pc:sldChg>
      <pc:sldChg chg="addSp delSp modSp add del mod">
        <pc:chgData name="Julia Kneubühler" userId="78ea311f-7d52-43e0-845d-f19d9d622421" providerId="ADAL" clId="{52F24002-D936-5B43-98FE-3A72C4B7F0C7}" dt="2023-08-02T08:04:16.361" v="2222" actId="2696"/>
        <pc:sldMkLst>
          <pc:docMk/>
          <pc:sldMk cId="3403508737" sldId="275"/>
        </pc:sldMkLst>
        <pc:spChg chg="add del mod">
          <ac:chgData name="Julia Kneubühler" userId="78ea311f-7d52-43e0-845d-f19d9d622421" providerId="ADAL" clId="{52F24002-D936-5B43-98FE-3A72C4B7F0C7}" dt="2023-08-02T08:03:58.245" v="2211"/>
          <ac:spMkLst>
            <pc:docMk/>
            <pc:sldMk cId="3403508737" sldId="275"/>
            <ac:spMk id="4" creationId="{2F197308-140F-729C-F7CD-819FBC674ADF}"/>
          </ac:spMkLst>
        </pc:spChg>
      </pc:sldChg>
      <pc:sldChg chg="add del">
        <pc:chgData name="Julia Kneubühler" userId="78ea311f-7d52-43e0-845d-f19d9d622421" providerId="ADAL" clId="{52F24002-D936-5B43-98FE-3A72C4B7F0C7}" dt="2023-08-02T07:36:08.260" v="11" actId="2696"/>
        <pc:sldMkLst>
          <pc:docMk/>
          <pc:sldMk cId="4121195448" sldId="281"/>
        </pc:sldMkLst>
      </pc:sldChg>
      <pc:sldChg chg="add del">
        <pc:chgData name="Julia Kneubühler" userId="78ea311f-7d52-43e0-845d-f19d9d622421" providerId="ADAL" clId="{52F24002-D936-5B43-98FE-3A72C4B7F0C7}" dt="2023-08-02T07:35:59.307" v="7"/>
        <pc:sldMkLst>
          <pc:docMk/>
          <pc:sldMk cId="1389658290" sldId="282"/>
        </pc:sldMkLst>
      </pc:sldChg>
      <pc:sldChg chg="modSp add mod">
        <pc:chgData name="Julia Kneubühler" userId="78ea311f-7d52-43e0-845d-f19d9d622421" providerId="ADAL" clId="{52F24002-D936-5B43-98FE-3A72C4B7F0C7}" dt="2023-08-02T07:58:41.327" v="1779" actId="13926"/>
        <pc:sldMkLst>
          <pc:docMk/>
          <pc:sldMk cId="2486003814" sldId="627"/>
        </pc:sldMkLst>
        <pc:spChg chg="mod">
          <ac:chgData name="Julia Kneubühler" userId="78ea311f-7d52-43e0-845d-f19d9d622421" providerId="ADAL" clId="{52F24002-D936-5B43-98FE-3A72C4B7F0C7}" dt="2023-08-02T07:46:27.211" v="595" actId="20577"/>
          <ac:spMkLst>
            <pc:docMk/>
            <pc:sldMk cId="2486003814" sldId="627"/>
            <ac:spMk id="3" creationId="{A40F955E-4436-633D-4204-419C37380267}"/>
          </ac:spMkLst>
        </pc:spChg>
        <pc:spChg chg="mod">
          <ac:chgData name="Julia Kneubühler" userId="78ea311f-7d52-43e0-845d-f19d9d622421" providerId="ADAL" clId="{52F24002-D936-5B43-98FE-3A72C4B7F0C7}" dt="2023-08-02T07:58:41.327" v="1779" actId="13926"/>
          <ac:spMkLst>
            <pc:docMk/>
            <pc:sldMk cId="2486003814" sldId="627"/>
            <ac:spMk id="9" creationId="{555591AC-0D24-2E27-771F-39A49F397C5D}"/>
          </ac:spMkLst>
        </pc:spChg>
      </pc:sldChg>
      <pc:sldChg chg="modSp add mod">
        <pc:chgData name="Julia Kneubühler" userId="78ea311f-7d52-43e0-845d-f19d9d622421" providerId="ADAL" clId="{52F24002-D936-5B43-98FE-3A72C4B7F0C7}" dt="2023-08-02T07:55:36.867" v="1231" actId="20577"/>
        <pc:sldMkLst>
          <pc:docMk/>
          <pc:sldMk cId="4292415389" sldId="628"/>
        </pc:sldMkLst>
        <pc:spChg chg="mod">
          <ac:chgData name="Julia Kneubühler" userId="78ea311f-7d52-43e0-845d-f19d9d622421" providerId="ADAL" clId="{52F24002-D936-5B43-98FE-3A72C4B7F0C7}" dt="2023-08-02T07:55:36.867" v="1231" actId="20577"/>
          <ac:spMkLst>
            <pc:docMk/>
            <pc:sldMk cId="4292415389" sldId="628"/>
            <ac:spMk id="2" creationId="{74F2AB51-4E6F-9FA6-240F-201C78E8FE5A}"/>
          </ac:spMkLst>
        </pc:spChg>
        <pc:spChg chg="mod">
          <ac:chgData name="Julia Kneubühler" userId="78ea311f-7d52-43e0-845d-f19d9d622421" providerId="ADAL" clId="{52F24002-D936-5B43-98FE-3A72C4B7F0C7}" dt="2023-08-02T07:44:27.861" v="397" actId="20577"/>
          <ac:spMkLst>
            <pc:docMk/>
            <pc:sldMk cId="4292415389" sldId="628"/>
            <ac:spMk id="3" creationId="{A40F955E-4436-633D-4204-419C37380267}"/>
          </ac:spMkLst>
        </pc:spChg>
      </pc:sldChg>
      <pc:sldChg chg="add del">
        <pc:chgData name="Julia Kneubühler" userId="78ea311f-7d52-43e0-845d-f19d9d622421" providerId="ADAL" clId="{52F24002-D936-5B43-98FE-3A72C4B7F0C7}" dt="2023-08-02T07:36:06.224" v="9"/>
        <pc:sldMkLst>
          <pc:docMk/>
          <pc:sldMk cId="3896670057" sldId="629"/>
        </pc:sldMkLst>
      </pc:sldChg>
      <pc:sldChg chg="addSp delSp modSp add del mod">
        <pc:chgData name="Julia Kneubühler" userId="78ea311f-7d52-43e0-845d-f19d9d622421" providerId="ADAL" clId="{52F24002-D936-5B43-98FE-3A72C4B7F0C7}" dt="2023-08-02T07:54:46.936" v="1177" actId="2696"/>
        <pc:sldMkLst>
          <pc:docMk/>
          <pc:sldMk cId="3999842467" sldId="629"/>
        </pc:sldMkLst>
        <pc:spChg chg="mod">
          <ac:chgData name="Julia Kneubühler" userId="78ea311f-7d52-43e0-845d-f19d9d622421" providerId="ADAL" clId="{52F24002-D936-5B43-98FE-3A72C4B7F0C7}" dt="2023-08-02T07:46:42.678" v="618" actId="20577"/>
          <ac:spMkLst>
            <pc:docMk/>
            <pc:sldMk cId="3999842467" sldId="629"/>
            <ac:spMk id="2" creationId="{22409950-99FD-410E-AAE3-B0D2006B7B32}"/>
          </ac:spMkLst>
        </pc:spChg>
        <pc:spChg chg="mod">
          <ac:chgData name="Julia Kneubühler" userId="78ea311f-7d52-43e0-845d-f19d9d622421" providerId="ADAL" clId="{52F24002-D936-5B43-98FE-3A72C4B7F0C7}" dt="2023-08-02T07:44:23.040" v="396" actId="20577"/>
          <ac:spMkLst>
            <pc:docMk/>
            <pc:sldMk cId="3999842467" sldId="629"/>
            <ac:spMk id="3" creationId="{63FD80F6-77AF-45DF-8AA7-BAD5E9BF8EF6}"/>
          </ac:spMkLst>
        </pc:spChg>
        <pc:spChg chg="add del mod">
          <ac:chgData name="Julia Kneubühler" userId="78ea311f-7d52-43e0-845d-f19d9d622421" providerId="ADAL" clId="{52F24002-D936-5B43-98FE-3A72C4B7F0C7}" dt="2023-08-02T07:43:03.402" v="344"/>
          <ac:spMkLst>
            <pc:docMk/>
            <pc:sldMk cId="3999842467" sldId="629"/>
            <ac:spMk id="4" creationId="{C89668A0-07AA-F0FA-D601-A97AB0E8182A}"/>
          </ac:spMkLst>
        </pc:spChg>
        <pc:spChg chg="add del mod">
          <ac:chgData name="Julia Kneubühler" userId="78ea311f-7d52-43e0-845d-f19d9d622421" providerId="ADAL" clId="{52F24002-D936-5B43-98FE-3A72C4B7F0C7}" dt="2023-08-02T07:46:45.502" v="620"/>
          <ac:spMkLst>
            <pc:docMk/>
            <pc:sldMk cId="3999842467" sldId="629"/>
            <ac:spMk id="5" creationId="{B1C393BE-CFFC-6B4D-E437-5D3A4EDFAF0A}"/>
          </ac:spMkLst>
        </pc:spChg>
      </pc:sldChg>
      <pc:sldChg chg="modSp add mod">
        <pc:chgData name="Julia Kneubühler" userId="78ea311f-7d52-43e0-845d-f19d9d622421" providerId="ADAL" clId="{52F24002-D936-5B43-98FE-3A72C4B7F0C7}" dt="2023-08-02T08:04:14.110" v="2221" actId="15"/>
        <pc:sldMkLst>
          <pc:docMk/>
          <pc:sldMk cId="3812586971" sldId="630"/>
        </pc:sldMkLst>
        <pc:spChg chg="mod">
          <ac:chgData name="Julia Kneubühler" userId="78ea311f-7d52-43e0-845d-f19d9d622421" providerId="ADAL" clId="{52F24002-D936-5B43-98FE-3A72C4B7F0C7}" dt="2023-08-02T07:58:23.958" v="1765" actId="20577"/>
          <ac:spMkLst>
            <pc:docMk/>
            <pc:sldMk cId="3812586971" sldId="630"/>
            <ac:spMk id="3" creationId="{A40F955E-4436-633D-4204-419C37380267}"/>
          </ac:spMkLst>
        </pc:spChg>
        <pc:spChg chg="mod">
          <ac:chgData name="Julia Kneubühler" userId="78ea311f-7d52-43e0-845d-f19d9d622421" providerId="ADAL" clId="{52F24002-D936-5B43-98FE-3A72C4B7F0C7}" dt="2023-08-02T08:04:14.110" v="2221" actId="15"/>
          <ac:spMkLst>
            <pc:docMk/>
            <pc:sldMk cId="3812586971" sldId="630"/>
            <ac:spMk id="9" creationId="{555591AC-0D24-2E27-771F-39A49F397C5D}"/>
          </ac:spMkLst>
        </pc:spChg>
      </pc:sldChg>
      <pc:sldChg chg="modSp add mod">
        <pc:chgData name="Julia Kneubühler" userId="78ea311f-7d52-43e0-845d-f19d9d622421" providerId="ADAL" clId="{52F24002-D936-5B43-98FE-3A72C4B7F0C7}" dt="2023-08-02T08:02:55.719" v="2167" actId="20577"/>
        <pc:sldMkLst>
          <pc:docMk/>
          <pc:sldMk cId="409381193" sldId="631"/>
        </pc:sldMkLst>
        <pc:spChg chg="mod">
          <ac:chgData name="Julia Kneubühler" userId="78ea311f-7d52-43e0-845d-f19d9d622421" providerId="ADAL" clId="{52F24002-D936-5B43-98FE-3A72C4B7F0C7}" dt="2023-08-02T07:58:56.061" v="1815" actId="20577"/>
          <ac:spMkLst>
            <pc:docMk/>
            <pc:sldMk cId="409381193" sldId="631"/>
            <ac:spMk id="3" creationId="{A40F955E-4436-633D-4204-419C37380267}"/>
          </ac:spMkLst>
        </pc:spChg>
        <pc:spChg chg="mod">
          <ac:chgData name="Julia Kneubühler" userId="78ea311f-7d52-43e0-845d-f19d9d622421" providerId="ADAL" clId="{52F24002-D936-5B43-98FE-3A72C4B7F0C7}" dt="2023-08-02T08:02:55.719" v="2167" actId="20577"/>
          <ac:spMkLst>
            <pc:docMk/>
            <pc:sldMk cId="409381193" sldId="631"/>
            <ac:spMk id="9" creationId="{555591AC-0D24-2E27-771F-39A49F397C5D}"/>
          </ac:spMkLst>
        </pc:spChg>
      </pc:sldChg>
      <pc:sldChg chg="modSp add mod">
        <pc:chgData name="Julia Kneubühler" userId="78ea311f-7d52-43e0-845d-f19d9d622421" providerId="ADAL" clId="{52F24002-D936-5B43-98FE-3A72C4B7F0C7}" dt="2023-08-02T08:01:16.874" v="2100" actId="20577"/>
        <pc:sldMkLst>
          <pc:docMk/>
          <pc:sldMk cId="2411505335" sldId="632"/>
        </pc:sldMkLst>
        <pc:spChg chg="mod">
          <ac:chgData name="Julia Kneubühler" userId="78ea311f-7d52-43e0-845d-f19d9d622421" providerId="ADAL" clId="{52F24002-D936-5B43-98FE-3A72C4B7F0C7}" dt="2023-08-02T07:55:32.903" v="1230" actId="20577"/>
          <ac:spMkLst>
            <pc:docMk/>
            <pc:sldMk cId="2411505335" sldId="632"/>
            <ac:spMk id="3" creationId="{A40F955E-4436-633D-4204-419C37380267}"/>
          </ac:spMkLst>
        </pc:spChg>
        <pc:spChg chg="mod">
          <ac:chgData name="Julia Kneubühler" userId="78ea311f-7d52-43e0-845d-f19d9d622421" providerId="ADAL" clId="{52F24002-D936-5B43-98FE-3A72C4B7F0C7}" dt="2023-08-02T08:01:16.874" v="2100" actId="20577"/>
          <ac:spMkLst>
            <pc:docMk/>
            <pc:sldMk cId="2411505335" sldId="632"/>
            <ac:spMk id="9" creationId="{555591AC-0D24-2E27-771F-39A49F397C5D}"/>
          </ac:spMkLst>
        </pc:spChg>
      </pc:sldChg>
      <pc:sldChg chg="modSp add mod">
        <pc:chgData name="Julia Kneubühler" userId="78ea311f-7d52-43e0-845d-f19d9d622421" providerId="ADAL" clId="{52F24002-D936-5B43-98FE-3A72C4B7F0C7}" dt="2023-08-02T08:08:53.846" v="2712" actId="20577"/>
        <pc:sldMkLst>
          <pc:docMk/>
          <pc:sldMk cId="1289347175" sldId="633"/>
        </pc:sldMkLst>
        <pc:spChg chg="mod">
          <ac:chgData name="Julia Kneubühler" userId="78ea311f-7d52-43e0-845d-f19d9d622421" providerId="ADAL" clId="{52F24002-D936-5B43-98FE-3A72C4B7F0C7}" dt="2023-08-02T08:05:01.436" v="2236" actId="20577"/>
          <ac:spMkLst>
            <pc:docMk/>
            <pc:sldMk cId="1289347175" sldId="633"/>
            <ac:spMk id="3" creationId="{A40F955E-4436-633D-4204-419C37380267}"/>
          </ac:spMkLst>
        </pc:spChg>
        <pc:spChg chg="mod">
          <ac:chgData name="Julia Kneubühler" userId="78ea311f-7d52-43e0-845d-f19d9d622421" providerId="ADAL" clId="{52F24002-D936-5B43-98FE-3A72C4B7F0C7}" dt="2023-08-02T08:08:53.846" v="2712" actId="20577"/>
          <ac:spMkLst>
            <pc:docMk/>
            <pc:sldMk cId="1289347175" sldId="633"/>
            <ac:spMk id="9" creationId="{555591AC-0D24-2E27-771F-39A49F397C5D}"/>
          </ac:spMkLst>
        </pc:spChg>
      </pc:sldChg>
      <pc:sldChg chg="modSp add mod">
        <pc:chgData name="Julia Kneubühler" userId="78ea311f-7d52-43e0-845d-f19d9d622421" providerId="ADAL" clId="{52F24002-D936-5B43-98FE-3A72C4B7F0C7}" dt="2023-08-02T08:11:48.028" v="3301" actId="20577"/>
        <pc:sldMkLst>
          <pc:docMk/>
          <pc:sldMk cId="423673000" sldId="634"/>
        </pc:sldMkLst>
        <pc:spChg chg="mod">
          <ac:chgData name="Julia Kneubühler" userId="78ea311f-7d52-43e0-845d-f19d9d622421" providerId="ADAL" clId="{52F24002-D936-5B43-98FE-3A72C4B7F0C7}" dt="2023-08-02T08:09:13.855" v="2752" actId="20577"/>
          <ac:spMkLst>
            <pc:docMk/>
            <pc:sldMk cId="423673000" sldId="634"/>
            <ac:spMk id="3" creationId="{A40F955E-4436-633D-4204-419C37380267}"/>
          </ac:spMkLst>
        </pc:spChg>
        <pc:spChg chg="mod">
          <ac:chgData name="Julia Kneubühler" userId="78ea311f-7d52-43e0-845d-f19d9d622421" providerId="ADAL" clId="{52F24002-D936-5B43-98FE-3A72C4B7F0C7}" dt="2023-08-02T08:11:48.028" v="3301" actId="20577"/>
          <ac:spMkLst>
            <pc:docMk/>
            <pc:sldMk cId="423673000" sldId="634"/>
            <ac:spMk id="9" creationId="{555591AC-0D24-2E27-771F-39A49F397C5D}"/>
          </ac:spMkLst>
        </pc:spChg>
      </pc:sldChg>
    </pc:docChg>
  </pc:docChgLst>
  <pc:docChgLst>
    <pc:chgData name="Julia Niederberger" userId="4ad3d118-1fc0-462b-b001-05e0a219642c" providerId="ADAL" clId="{360E0872-764E-A44C-A964-AE4DD7A85E94}"/>
    <pc:docChg chg="custSel modSld">
      <pc:chgData name="Julia Niederberger" userId="4ad3d118-1fc0-462b-b001-05e0a219642c" providerId="ADAL" clId="{360E0872-764E-A44C-A964-AE4DD7A85E94}" dt="2023-08-09T15:39:50.050" v="560" actId="20577"/>
      <pc:docMkLst>
        <pc:docMk/>
      </pc:docMkLst>
      <pc:sldChg chg="modNotesTx">
        <pc:chgData name="Julia Niederberger" userId="4ad3d118-1fc0-462b-b001-05e0a219642c" providerId="ADAL" clId="{360E0872-764E-A44C-A964-AE4DD7A85E94}" dt="2023-08-09T15:39:50.050" v="560" actId="20577"/>
        <pc:sldMkLst>
          <pc:docMk/>
          <pc:sldMk cId="1389658290" sldId="282"/>
        </pc:sldMkLst>
      </pc:sldChg>
      <pc:sldChg chg="modNotesTx">
        <pc:chgData name="Julia Niederberger" userId="4ad3d118-1fc0-462b-b001-05e0a219642c" providerId="ADAL" clId="{360E0872-764E-A44C-A964-AE4DD7A85E94}" dt="2023-08-09T15:36:26.160" v="177" actId="20577"/>
        <pc:sldMkLst>
          <pc:docMk/>
          <pc:sldMk cId="2486003814" sldId="627"/>
        </pc:sldMkLst>
      </pc:sldChg>
      <pc:sldChg chg="modNotesTx">
        <pc:chgData name="Julia Niederberger" userId="4ad3d118-1fc0-462b-b001-05e0a219642c" providerId="ADAL" clId="{360E0872-764E-A44C-A964-AE4DD7A85E94}" dt="2023-08-09T15:38:28.807" v="448" actId="20577"/>
        <pc:sldMkLst>
          <pc:docMk/>
          <pc:sldMk cId="3812586971" sldId="630"/>
        </pc:sldMkLst>
      </pc:sldChg>
      <pc:sldChg chg="modNotesTx">
        <pc:chgData name="Julia Niederberger" userId="4ad3d118-1fc0-462b-b001-05e0a219642c" providerId="ADAL" clId="{360E0872-764E-A44C-A964-AE4DD7A85E94}" dt="2023-08-09T15:38:43.113" v="455" actId="20577"/>
        <pc:sldMkLst>
          <pc:docMk/>
          <pc:sldMk cId="409381193" sldId="631"/>
        </pc:sldMkLst>
      </pc:sldChg>
      <pc:sldChg chg="modNotesTx">
        <pc:chgData name="Julia Niederberger" userId="4ad3d118-1fc0-462b-b001-05e0a219642c" providerId="ADAL" clId="{360E0872-764E-A44C-A964-AE4DD7A85E94}" dt="2023-08-09T15:37:45.375" v="345" actId="20577"/>
        <pc:sldMkLst>
          <pc:docMk/>
          <pc:sldMk cId="2411505335" sldId="632"/>
        </pc:sldMkLst>
      </pc:sldChg>
      <pc:sldChg chg="modSp mod modNotesTx">
        <pc:chgData name="Julia Niederberger" userId="4ad3d118-1fc0-462b-b001-05e0a219642c" providerId="ADAL" clId="{360E0872-764E-A44C-A964-AE4DD7A85E94}" dt="2023-08-09T15:39:01.596" v="464" actId="20577"/>
        <pc:sldMkLst>
          <pc:docMk/>
          <pc:sldMk cId="1289347175" sldId="633"/>
        </pc:sldMkLst>
        <pc:spChg chg="mod">
          <ac:chgData name="Julia Niederberger" userId="4ad3d118-1fc0-462b-b001-05e0a219642c" providerId="ADAL" clId="{360E0872-764E-A44C-A964-AE4DD7A85E94}" dt="2023-08-09T15:33:22.504" v="9" actId="20577"/>
          <ac:spMkLst>
            <pc:docMk/>
            <pc:sldMk cId="1289347175" sldId="633"/>
            <ac:spMk id="9" creationId="{555591AC-0D24-2E27-771F-39A49F397C5D}"/>
          </ac:spMkLst>
        </pc:spChg>
      </pc:sldChg>
      <pc:sldChg chg="modNotesTx">
        <pc:chgData name="Julia Niederberger" userId="4ad3d118-1fc0-462b-b001-05e0a219642c" providerId="ADAL" clId="{360E0872-764E-A44C-A964-AE4DD7A85E94}" dt="2023-08-09T15:39:39.976" v="544" actId="20577"/>
        <pc:sldMkLst>
          <pc:docMk/>
          <pc:sldMk cId="423673000" sldId="634"/>
        </pc:sldMkLst>
      </pc:sldChg>
    </pc:docChg>
  </pc:docChgLst>
  <pc:docChgLst>
    <pc:chgData name="Julia Kneubühler" userId="78ea311f-7d52-43e0-845d-f19d9d622421" providerId="ADAL" clId="{FCFF9224-792C-614C-8F23-95C1C58D31C8}"/>
    <pc:docChg chg="undo redo custSel delSld modSld sldOrd delMainMaster">
      <pc:chgData name="Julia Kneubühler" userId="78ea311f-7d52-43e0-845d-f19d9d622421" providerId="ADAL" clId="{FCFF9224-792C-614C-8F23-95C1C58D31C8}" dt="2023-08-14T14:49:08.771" v="452" actId="1076"/>
      <pc:docMkLst>
        <pc:docMk/>
      </pc:docMkLst>
      <pc:sldChg chg="addSp delSp modSp mod">
        <pc:chgData name="Julia Kneubühler" userId="78ea311f-7d52-43e0-845d-f19d9d622421" providerId="ADAL" clId="{FCFF9224-792C-614C-8F23-95C1C58D31C8}" dt="2023-08-14T14:49:08.771" v="452" actId="1076"/>
        <pc:sldMkLst>
          <pc:docMk/>
          <pc:sldMk cId="483292010" sldId="256"/>
        </pc:sldMkLst>
        <pc:spChg chg="del mod">
          <ac:chgData name="Julia Kneubühler" userId="78ea311f-7d52-43e0-845d-f19d9d622421" providerId="ADAL" clId="{FCFF9224-792C-614C-8F23-95C1C58D31C8}" dt="2023-08-14T14:42:50.234" v="353" actId="478"/>
          <ac:spMkLst>
            <pc:docMk/>
            <pc:sldMk cId="483292010" sldId="256"/>
            <ac:spMk id="2" creationId="{0C79795F-9C16-1152-E59E-3FF92F663BA9}"/>
          </ac:spMkLst>
        </pc:spChg>
        <pc:spChg chg="mod">
          <ac:chgData name="Julia Kneubühler" userId="78ea311f-7d52-43e0-845d-f19d9d622421" providerId="ADAL" clId="{FCFF9224-792C-614C-8F23-95C1C58D31C8}" dt="2023-08-14T14:49:08.771" v="452" actId="1076"/>
          <ac:spMkLst>
            <pc:docMk/>
            <pc:sldMk cId="483292010" sldId="256"/>
            <ac:spMk id="3" creationId="{98D7FCB1-79D6-7ECE-5139-5618D12A56D4}"/>
          </ac:spMkLst>
        </pc:spChg>
        <pc:spChg chg="add del mod">
          <ac:chgData name="Julia Kneubühler" userId="78ea311f-7d52-43e0-845d-f19d9d622421" providerId="ADAL" clId="{FCFF9224-792C-614C-8F23-95C1C58D31C8}" dt="2023-08-14T14:46:33.538" v="415"/>
          <ac:spMkLst>
            <pc:docMk/>
            <pc:sldMk cId="483292010" sldId="256"/>
            <ac:spMk id="7" creationId="{0067DED0-2467-60C7-19FB-9FB90473E311}"/>
          </ac:spMkLst>
        </pc:spChg>
        <pc:picChg chg="mod">
          <ac:chgData name="Julia Kneubühler" userId="78ea311f-7d52-43e0-845d-f19d9d622421" providerId="ADAL" clId="{FCFF9224-792C-614C-8F23-95C1C58D31C8}" dt="2023-08-14T14:45:39.695" v="397" actId="1076"/>
          <ac:picMkLst>
            <pc:docMk/>
            <pc:sldMk cId="483292010" sldId="256"/>
            <ac:picMk id="4" creationId="{DBCAD325-A686-ED48-4740-D9F69F44D5E3}"/>
          </ac:picMkLst>
        </pc:picChg>
        <pc:picChg chg="add mod modCrop">
          <ac:chgData name="Julia Kneubühler" userId="78ea311f-7d52-43e0-845d-f19d9d622421" providerId="ADAL" clId="{FCFF9224-792C-614C-8F23-95C1C58D31C8}" dt="2023-08-14T14:46:31.843" v="413" actId="732"/>
          <ac:picMkLst>
            <pc:docMk/>
            <pc:sldMk cId="483292010" sldId="256"/>
            <ac:picMk id="6" creationId="{580A2B70-046D-6DDB-2160-3FB6615FC0AC}"/>
          </ac:picMkLst>
        </pc:picChg>
      </pc:sldChg>
      <pc:sldChg chg="del">
        <pc:chgData name="Julia Kneubühler" userId="78ea311f-7d52-43e0-845d-f19d9d622421" providerId="ADAL" clId="{FCFF9224-792C-614C-8F23-95C1C58D31C8}" dt="2023-08-14T14:39:51.256" v="325" actId="2696"/>
        <pc:sldMkLst>
          <pc:docMk/>
          <pc:sldMk cId="1389658290" sldId="282"/>
        </pc:sldMkLst>
      </pc:sldChg>
      <pc:sldChg chg="addSp modSp mod modNotesTx">
        <pc:chgData name="Julia Kneubühler" userId="78ea311f-7d52-43e0-845d-f19d9d622421" providerId="ADAL" clId="{FCFF9224-792C-614C-8F23-95C1C58D31C8}" dt="2023-08-14T14:30:10.227" v="66" actId="20577"/>
        <pc:sldMkLst>
          <pc:docMk/>
          <pc:sldMk cId="2486003814" sldId="627"/>
        </pc:sldMkLst>
        <pc:spChg chg="mod">
          <ac:chgData name="Julia Kneubühler" userId="78ea311f-7d52-43e0-845d-f19d9d622421" providerId="ADAL" clId="{FCFF9224-792C-614C-8F23-95C1C58D31C8}" dt="2023-08-14T14:30:03.759" v="64" actId="20577"/>
          <ac:spMkLst>
            <pc:docMk/>
            <pc:sldMk cId="2486003814" sldId="627"/>
            <ac:spMk id="9" creationId="{555591AC-0D24-2E27-771F-39A49F397C5D}"/>
          </ac:spMkLst>
        </pc:spChg>
        <pc:picChg chg="add mod">
          <ac:chgData name="Julia Kneubühler" userId="78ea311f-7d52-43e0-845d-f19d9d622421" providerId="ADAL" clId="{FCFF9224-792C-614C-8F23-95C1C58D31C8}" dt="2023-08-14T14:30:08.031" v="65" actId="1076"/>
          <ac:picMkLst>
            <pc:docMk/>
            <pc:sldMk cId="2486003814" sldId="627"/>
            <ac:picMk id="5" creationId="{8BCC628B-C85A-0B21-56DE-6367A700C204}"/>
          </ac:picMkLst>
        </pc:picChg>
      </pc:sldChg>
      <pc:sldChg chg="addSp delSp modSp mod">
        <pc:chgData name="Julia Kneubühler" userId="78ea311f-7d52-43e0-845d-f19d9d622421" providerId="ADAL" clId="{FCFF9224-792C-614C-8F23-95C1C58D31C8}" dt="2023-08-14T14:40:56.822" v="342" actId="1076"/>
        <pc:sldMkLst>
          <pc:docMk/>
          <pc:sldMk cId="4292415389" sldId="628"/>
        </pc:sldMkLst>
        <pc:spChg chg="mod">
          <ac:chgData name="Julia Kneubühler" userId="78ea311f-7d52-43e0-845d-f19d9d622421" providerId="ADAL" clId="{FCFF9224-792C-614C-8F23-95C1C58D31C8}" dt="2023-08-14T14:30:40.815" v="74" actId="20578"/>
          <ac:spMkLst>
            <pc:docMk/>
            <pc:sldMk cId="4292415389" sldId="628"/>
            <ac:spMk id="2" creationId="{74F2AB51-4E6F-9FA6-240F-201C78E8FE5A}"/>
          </ac:spMkLst>
        </pc:spChg>
        <pc:picChg chg="add mod">
          <ac:chgData name="Julia Kneubühler" userId="78ea311f-7d52-43e0-845d-f19d9d622421" providerId="ADAL" clId="{FCFF9224-792C-614C-8F23-95C1C58D31C8}" dt="2023-08-14T14:40:56.822" v="342" actId="1076"/>
          <ac:picMkLst>
            <pc:docMk/>
            <pc:sldMk cId="4292415389" sldId="628"/>
            <ac:picMk id="5" creationId="{A00C6E88-B455-3C04-04B3-C4B4EF8EC0C1}"/>
          </ac:picMkLst>
        </pc:picChg>
        <pc:picChg chg="del">
          <ac:chgData name="Julia Kneubühler" userId="78ea311f-7d52-43e0-845d-f19d9d622421" providerId="ADAL" clId="{FCFF9224-792C-614C-8F23-95C1C58D31C8}" dt="2023-08-14T14:40:40.934" v="339" actId="478"/>
          <ac:picMkLst>
            <pc:docMk/>
            <pc:sldMk cId="4292415389" sldId="628"/>
            <ac:picMk id="6" creationId="{A8A002A4-B784-2FDB-2ABB-C4C8EDD37A86}"/>
          </ac:picMkLst>
        </pc:picChg>
      </pc:sldChg>
      <pc:sldChg chg="addSp delSp modSp mod ord modNotesTx">
        <pc:chgData name="Julia Kneubühler" userId="78ea311f-7d52-43e0-845d-f19d9d622421" providerId="ADAL" clId="{FCFF9224-792C-614C-8F23-95C1C58D31C8}" dt="2023-08-14T14:37:33.243" v="261" actId="20577"/>
        <pc:sldMkLst>
          <pc:docMk/>
          <pc:sldMk cId="3812586971" sldId="630"/>
        </pc:sldMkLst>
        <pc:spChg chg="mod">
          <ac:chgData name="Julia Kneubühler" userId="78ea311f-7d52-43e0-845d-f19d9d622421" providerId="ADAL" clId="{FCFF9224-792C-614C-8F23-95C1C58D31C8}" dt="2023-08-14T14:30:31.969" v="69" actId="20577"/>
          <ac:spMkLst>
            <pc:docMk/>
            <pc:sldMk cId="3812586971" sldId="630"/>
            <ac:spMk id="3" creationId="{A40F955E-4436-633D-4204-419C37380267}"/>
          </ac:spMkLst>
        </pc:spChg>
        <pc:spChg chg="add del mod">
          <ac:chgData name="Julia Kneubühler" userId="78ea311f-7d52-43e0-845d-f19d9d622421" providerId="ADAL" clId="{FCFF9224-792C-614C-8F23-95C1C58D31C8}" dt="2023-08-14T14:33:38.888" v="167" actId="478"/>
          <ac:spMkLst>
            <pc:docMk/>
            <pc:sldMk cId="3812586971" sldId="630"/>
            <ac:spMk id="4" creationId="{5F1B8540-1B20-828A-50FE-1F67A62F41AC}"/>
          </ac:spMkLst>
        </pc:spChg>
        <pc:spChg chg="add mod">
          <ac:chgData name="Julia Kneubühler" userId="78ea311f-7d52-43e0-845d-f19d9d622421" providerId="ADAL" clId="{FCFF9224-792C-614C-8F23-95C1C58D31C8}" dt="2023-08-14T14:34:38.764" v="181" actId="207"/>
          <ac:spMkLst>
            <pc:docMk/>
            <pc:sldMk cId="3812586971" sldId="630"/>
            <ac:spMk id="5" creationId="{32DE730F-5104-6EAE-7D24-2E433A91C710}"/>
          </ac:spMkLst>
        </pc:spChg>
        <pc:spChg chg="add mod">
          <ac:chgData name="Julia Kneubühler" userId="78ea311f-7d52-43e0-845d-f19d9d622421" providerId="ADAL" clId="{FCFF9224-792C-614C-8F23-95C1C58D31C8}" dt="2023-08-14T14:37:03.158" v="251" actId="1076"/>
          <ac:spMkLst>
            <pc:docMk/>
            <pc:sldMk cId="3812586971" sldId="630"/>
            <ac:spMk id="7" creationId="{A1549FB4-5C60-D088-5697-548F29167CF1}"/>
          </ac:spMkLst>
        </pc:spChg>
        <pc:spChg chg="add mod">
          <ac:chgData name="Julia Kneubühler" userId="78ea311f-7d52-43e0-845d-f19d9d622421" providerId="ADAL" clId="{FCFF9224-792C-614C-8F23-95C1C58D31C8}" dt="2023-08-14T14:37:07.495" v="253" actId="14100"/>
          <ac:spMkLst>
            <pc:docMk/>
            <pc:sldMk cId="3812586971" sldId="630"/>
            <ac:spMk id="8" creationId="{7E6A6F76-4930-76C9-CF15-42CD48FA18A1}"/>
          </ac:spMkLst>
        </pc:spChg>
        <pc:spChg chg="mod">
          <ac:chgData name="Julia Kneubühler" userId="78ea311f-7d52-43e0-845d-f19d9d622421" providerId="ADAL" clId="{FCFF9224-792C-614C-8F23-95C1C58D31C8}" dt="2023-08-14T14:31:36.559" v="129" actId="20577"/>
          <ac:spMkLst>
            <pc:docMk/>
            <pc:sldMk cId="3812586971" sldId="630"/>
            <ac:spMk id="9" creationId="{555591AC-0D24-2E27-771F-39A49F397C5D}"/>
          </ac:spMkLst>
        </pc:spChg>
        <pc:spChg chg="add mod">
          <ac:chgData name="Julia Kneubühler" userId="78ea311f-7d52-43e0-845d-f19d9d622421" providerId="ADAL" clId="{FCFF9224-792C-614C-8F23-95C1C58D31C8}" dt="2023-08-14T14:36:54.998" v="248" actId="14100"/>
          <ac:spMkLst>
            <pc:docMk/>
            <pc:sldMk cId="3812586971" sldId="630"/>
            <ac:spMk id="10" creationId="{991C90D8-CE32-7A10-CAE5-5D3FC9685095}"/>
          </ac:spMkLst>
        </pc:spChg>
        <pc:spChg chg="add mod">
          <ac:chgData name="Julia Kneubühler" userId="78ea311f-7d52-43e0-845d-f19d9d622421" providerId="ADAL" clId="{FCFF9224-792C-614C-8F23-95C1C58D31C8}" dt="2023-08-14T14:37:25.394" v="260" actId="14100"/>
          <ac:spMkLst>
            <pc:docMk/>
            <pc:sldMk cId="3812586971" sldId="630"/>
            <ac:spMk id="11" creationId="{5AF4098E-512C-F6CE-83DE-2C24458AA639}"/>
          </ac:spMkLst>
        </pc:spChg>
      </pc:sldChg>
      <pc:sldChg chg="modNotesTx">
        <pc:chgData name="Julia Kneubühler" userId="78ea311f-7d52-43e0-845d-f19d9d622421" providerId="ADAL" clId="{FCFF9224-792C-614C-8F23-95C1C58D31C8}" dt="2023-08-14T14:37:49.377" v="263" actId="20577"/>
        <pc:sldMkLst>
          <pc:docMk/>
          <pc:sldMk cId="409381193" sldId="631"/>
        </pc:sldMkLst>
      </pc:sldChg>
      <pc:sldChg chg="modSp mod modNotesTx">
        <pc:chgData name="Julia Kneubühler" userId="78ea311f-7d52-43e0-845d-f19d9d622421" providerId="ADAL" clId="{FCFF9224-792C-614C-8F23-95C1C58D31C8}" dt="2023-08-14T14:37:44.366" v="262" actId="20577"/>
        <pc:sldMkLst>
          <pc:docMk/>
          <pc:sldMk cId="2411505335" sldId="632"/>
        </pc:sldMkLst>
        <pc:spChg chg="mod">
          <ac:chgData name="Julia Kneubühler" userId="78ea311f-7d52-43e0-845d-f19d9d622421" providerId="ADAL" clId="{FCFF9224-792C-614C-8F23-95C1C58D31C8}" dt="2023-08-14T14:30:36.222" v="73" actId="20577"/>
          <ac:spMkLst>
            <pc:docMk/>
            <pc:sldMk cId="2411505335" sldId="632"/>
            <ac:spMk id="3" creationId="{A40F955E-4436-633D-4204-419C37380267}"/>
          </ac:spMkLst>
        </pc:spChg>
      </pc:sldChg>
      <pc:sldChg chg="addSp modSp mod modNotesTx">
        <pc:chgData name="Julia Kneubühler" userId="78ea311f-7d52-43e0-845d-f19d9d622421" providerId="ADAL" clId="{FCFF9224-792C-614C-8F23-95C1C58D31C8}" dt="2023-08-14T14:38:43.933" v="268" actId="20577"/>
        <pc:sldMkLst>
          <pc:docMk/>
          <pc:sldMk cId="1289347175" sldId="633"/>
        </pc:sldMkLst>
        <pc:picChg chg="add mod">
          <ac:chgData name="Julia Kneubühler" userId="78ea311f-7d52-43e0-845d-f19d9d622421" providerId="ADAL" clId="{FCFF9224-792C-614C-8F23-95C1C58D31C8}" dt="2023-08-14T14:38:37.726" v="267" actId="1076"/>
          <ac:picMkLst>
            <pc:docMk/>
            <pc:sldMk cId="1289347175" sldId="633"/>
            <ac:picMk id="5" creationId="{C5A72BE7-5266-C3A4-28EA-47F14C2388AD}"/>
          </ac:picMkLst>
        </pc:picChg>
      </pc:sldChg>
      <pc:sldChg chg="addSp modSp mod modNotesTx">
        <pc:chgData name="Julia Kneubühler" userId="78ea311f-7d52-43e0-845d-f19d9d622421" providerId="ADAL" clId="{FCFF9224-792C-614C-8F23-95C1C58D31C8}" dt="2023-08-14T14:39:41.767" v="324" actId="1076"/>
        <pc:sldMkLst>
          <pc:docMk/>
          <pc:sldMk cId="423673000" sldId="634"/>
        </pc:sldMkLst>
        <pc:spChg chg="mod">
          <ac:chgData name="Julia Kneubühler" userId="78ea311f-7d52-43e0-845d-f19d9d622421" providerId="ADAL" clId="{FCFF9224-792C-614C-8F23-95C1C58D31C8}" dt="2023-08-14T14:39:08.738" v="320" actId="20577"/>
          <ac:spMkLst>
            <pc:docMk/>
            <pc:sldMk cId="423673000" sldId="634"/>
            <ac:spMk id="9" creationId="{555591AC-0D24-2E27-771F-39A49F397C5D}"/>
          </ac:spMkLst>
        </pc:spChg>
        <pc:picChg chg="add mod">
          <ac:chgData name="Julia Kneubühler" userId="78ea311f-7d52-43e0-845d-f19d9d622421" providerId="ADAL" clId="{FCFF9224-792C-614C-8F23-95C1C58D31C8}" dt="2023-08-14T14:39:41.767" v="324" actId="1076"/>
          <ac:picMkLst>
            <pc:docMk/>
            <pc:sldMk cId="423673000" sldId="634"/>
            <ac:picMk id="5" creationId="{F22EC8F8-9F18-D726-778F-1821A2249CB9}"/>
          </ac:picMkLst>
        </pc:picChg>
      </pc:sldChg>
      <pc:sldMasterChg chg="del delSldLayout">
        <pc:chgData name="Julia Kneubühler" userId="78ea311f-7d52-43e0-845d-f19d9d622421" providerId="ADAL" clId="{FCFF9224-792C-614C-8F23-95C1C58D31C8}" dt="2023-08-14T14:39:51.266" v="336" actId="2696"/>
        <pc:sldMasterMkLst>
          <pc:docMk/>
          <pc:sldMasterMk cId="3912232026" sldId="2147483661"/>
        </pc:sldMasterMkLst>
        <pc:sldLayoutChg chg="del">
          <pc:chgData name="Julia Kneubühler" userId="78ea311f-7d52-43e0-845d-f19d9d622421" providerId="ADAL" clId="{FCFF9224-792C-614C-8F23-95C1C58D31C8}" dt="2023-08-14T14:39:51.258" v="326" actId="2696"/>
          <pc:sldLayoutMkLst>
            <pc:docMk/>
            <pc:sldMasterMk cId="3912232026" sldId="2147483661"/>
            <pc:sldLayoutMk cId="655985055" sldId="2147483662"/>
          </pc:sldLayoutMkLst>
        </pc:sldLayoutChg>
        <pc:sldLayoutChg chg="del">
          <pc:chgData name="Julia Kneubühler" userId="78ea311f-7d52-43e0-845d-f19d9d622421" providerId="ADAL" clId="{FCFF9224-792C-614C-8F23-95C1C58D31C8}" dt="2023-08-14T14:39:51.259" v="327" actId="2696"/>
          <pc:sldLayoutMkLst>
            <pc:docMk/>
            <pc:sldMasterMk cId="3912232026" sldId="2147483661"/>
            <pc:sldLayoutMk cId="1660298209" sldId="2147483663"/>
          </pc:sldLayoutMkLst>
        </pc:sldLayoutChg>
        <pc:sldLayoutChg chg="del">
          <pc:chgData name="Julia Kneubühler" userId="78ea311f-7d52-43e0-845d-f19d9d622421" providerId="ADAL" clId="{FCFF9224-792C-614C-8F23-95C1C58D31C8}" dt="2023-08-14T14:39:51.259" v="328" actId="2696"/>
          <pc:sldLayoutMkLst>
            <pc:docMk/>
            <pc:sldMasterMk cId="3912232026" sldId="2147483661"/>
            <pc:sldLayoutMk cId="896276817" sldId="2147483664"/>
          </pc:sldLayoutMkLst>
        </pc:sldLayoutChg>
        <pc:sldLayoutChg chg="del">
          <pc:chgData name="Julia Kneubühler" userId="78ea311f-7d52-43e0-845d-f19d9d622421" providerId="ADAL" clId="{FCFF9224-792C-614C-8F23-95C1C58D31C8}" dt="2023-08-14T14:39:51.260" v="329" actId="2696"/>
          <pc:sldLayoutMkLst>
            <pc:docMk/>
            <pc:sldMasterMk cId="3912232026" sldId="2147483661"/>
            <pc:sldLayoutMk cId="360640268" sldId="2147483665"/>
          </pc:sldLayoutMkLst>
        </pc:sldLayoutChg>
        <pc:sldLayoutChg chg="del">
          <pc:chgData name="Julia Kneubühler" userId="78ea311f-7d52-43e0-845d-f19d9d622421" providerId="ADAL" clId="{FCFF9224-792C-614C-8F23-95C1C58D31C8}" dt="2023-08-14T14:39:51.261" v="330" actId="2696"/>
          <pc:sldLayoutMkLst>
            <pc:docMk/>
            <pc:sldMasterMk cId="3912232026" sldId="2147483661"/>
            <pc:sldLayoutMk cId="1745627388" sldId="2147483666"/>
          </pc:sldLayoutMkLst>
        </pc:sldLayoutChg>
        <pc:sldLayoutChg chg="del">
          <pc:chgData name="Julia Kneubühler" userId="78ea311f-7d52-43e0-845d-f19d9d622421" providerId="ADAL" clId="{FCFF9224-792C-614C-8F23-95C1C58D31C8}" dt="2023-08-14T14:39:51.261" v="331" actId="2696"/>
          <pc:sldLayoutMkLst>
            <pc:docMk/>
            <pc:sldMasterMk cId="3912232026" sldId="2147483661"/>
            <pc:sldLayoutMk cId="2368064660" sldId="2147483667"/>
          </pc:sldLayoutMkLst>
        </pc:sldLayoutChg>
        <pc:sldLayoutChg chg="del">
          <pc:chgData name="Julia Kneubühler" userId="78ea311f-7d52-43e0-845d-f19d9d622421" providerId="ADAL" clId="{FCFF9224-792C-614C-8F23-95C1C58D31C8}" dt="2023-08-14T14:39:51.263" v="332" actId="2696"/>
          <pc:sldLayoutMkLst>
            <pc:docMk/>
            <pc:sldMasterMk cId="3912232026" sldId="2147483661"/>
            <pc:sldLayoutMk cId="709764188" sldId="2147483668"/>
          </pc:sldLayoutMkLst>
        </pc:sldLayoutChg>
        <pc:sldLayoutChg chg="del">
          <pc:chgData name="Julia Kneubühler" userId="78ea311f-7d52-43e0-845d-f19d9d622421" providerId="ADAL" clId="{FCFF9224-792C-614C-8F23-95C1C58D31C8}" dt="2023-08-14T14:39:51.264" v="333" actId="2696"/>
          <pc:sldLayoutMkLst>
            <pc:docMk/>
            <pc:sldMasterMk cId="3912232026" sldId="2147483661"/>
            <pc:sldLayoutMk cId="1528640497" sldId="2147483669"/>
          </pc:sldLayoutMkLst>
        </pc:sldLayoutChg>
        <pc:sldLayoutChg chg="del">
          <pc:chgData name="Julia Kneubühler" userId="78ea311f-7d52-43e0-845d-f19d9d622421" providerId="ADAL" clId="{FCFF9224-792C-614C-8F23-95C1C58D31C8}" dt="2023-08-14T14:39:51.265" v="334" actId="2696"/>
          <pc:sldLayoutMkLst>
            <pc:docMk/>
            <pc:sldMasterMk cId="3912232026" sldId="2147483661"/>
            <pc:sldLayoutMk cId="3373564417" sldId="2147483670"/>
          </pc:sldLayoutMkLst>
        </pc:sldLayoutChg>
        <pc:sldLayoutChg chg="del">
          <pc:chgData name="Julia Kneubühler" userId="78ea311f-7d52-43e0-845d-f19d9d622421" providerId="ADAL" clId="{FCFF9224-792C-614C-8F23-95C1C58D31C8}" dt="2023-08-14T14:39:51.265" v="335" actId="2696"/>
          <pc:sldLayoutMkLst>
            <pc:docMk/>
            <pc:sldMasterMk cId="3912232026" sldId="2147483661"/>
            <pc:sldLayoutMk cId="3144140731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5D206-69BB-7B42-B49C-23D04DDB6AD7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805BC-0D4D-6140-9563-34AD5BE48B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945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805BC-0D4D-6140-9563-34AD5BE48B0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063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805BC-0D4D-6140-9563-34AD5BE48B0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725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805BC-0D4D-6140-9563-34AD5BE48B0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122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805BC-0D4D-6140-9563-34AD5BE48B0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6211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805BC-0D4D-6140-9563-34AD5BE48B0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359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805BC-0D4D-6140-9563-34AD5BE48B0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334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805BC-0D4D-6140-9563-34AD5BE48B0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920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805BC-0D4D-6140-9563-34AD5BE48B0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85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191FF-2396-245F-925F-C5663E2D0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D13B17D-D957-DEB9-160E-DA69EAE20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797449-1373-66DD-9B61-D0D6FB687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AE1F-25C0-0740-9ADA-14DCE67C087B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8CDB4B-4D28-2ED9-E493-F8B86F187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EC5D83-BA29-6EA9-621F-4FE4D09E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3BE9-26E1-9E4A-9ABE-AF64C1DDB7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30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861486-8024-8AC5-0F5D-8F238918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CE927F2-1C5D-DAB5-2B4B-A7BC32012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767449-8466-FA27-51D8-279F4395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AE1F-25C0-0740-9ADA-14DCE67C087B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D3274A-97FD-8D36-97E7-2902D99E4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D17353-18BC-C884-6E03-39B277227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3BE9-26E1-9E4A-9ABE-AF64C1DDB7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53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EBCD84D-056A-DD3F-FD33-0265926717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7844D7C-0C3F-67A1-EA82-A786893E5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A7CFEF-F4D0-9474-52FF-412BA183D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AE1F-25C0-0740-9ADA-14DCE67C087B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FBDAEA-5FCD-884B-02F2-8C8C5E3B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C95DD3-27AF-56C7-4B1F-B6427A36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3BE9-26E1-9E4A-9ABE-AF64C1DDB7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56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itel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D04E2BA4-9510-4688-8388-72D11DBEC9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4834" y="1087200"/>
            <a:ext cx="11160726" cy="4888800"/>
          </a:xfrm>
          <a:prstGeom prst="rect">
            <a:avLst/>
          </a:prstGeom>
        </p:spPr>
        <p:txBody>
          <a:bodyPr/>
          <a:lstStyle>
            <a:lvl1pPr marL="270000" indent="-270000">
              <a:buClr>
                <a:schemeClr val="accent1"/>
              </a:buClr>
              <a:buFont typeface="Verdana Pro SemiBold" panose="020B0704030504040204" pitchFamily="34" charset="0"/>
              <a:buChar char="►"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BA26479A-E5B8-42C5-A637-72D0B9C9F2C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4834" y="358200"/>
            <a:ext cx="11160726" cy="5366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000" cap="all" baseline="0">
                <a:solidFill>
                  <a:schemeClr val="accent1"/>
                </a:solidFill>
                <a:latin typeface="Helvetica Neue LT Std"/>
              </a:defRPr>
            </a:lvl1pPr>
            <a:lvl2pPr marL="228600" indent="0">
              <a:buNone/>
              <a:defRPr sz="2000">
                <a:latin typeface="Helvetica Neue LT Std"/>
              </a:defRPr>
            </a:lvl2pPr>
            <a:lvl3pPr marL="457200" indent="0">
              <a:buNone/>
              <a:defRPr sz="2000">
                <a:latin typeface="Helvetica Neue LT Std"/>
              </a:defRPr>
            </a:lvl3pPr>
            <a:lvl4pPr marL="685800" indent="0">
              <a:buNone/>
              <a:defRPr sz="2000">
                <a:latin typeface="Helvetica Neue LT Std"/>
              </a:defRPr>
            </a:lvl4pPr>
            <a:lvl5pPr marL="914400" indent="0">
              <a:buNone/>
              <a:defRPr sz="2000">
                <a:latin typeface="Helvetica Neue LT Std"/>
              </a:defRPr>
            </a:lvl5pPr>
          </a:lstStyle>
          <a:p>
            <a:pPr lvl="0"/>
            <a:r>
              <a:rPr lang="de-DE" dirty="0"/>
              <a:t>TITEL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04458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33FA7B-10DC-9571-83E6-DEECF4B14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D0E99E-245C-BFBF-91C5-1CC359958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8B719-5513-B326-0C24-5812627F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AE1F-25C0-0740-9ADA-14DCE67C087B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F3603F-2C18-9A38-6EF8-087DA3206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D406C9-EA6D-DA7B-5997-30638B68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3BE9-26E1-9E4A-9ABE-AF64C1DDB7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47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CF0589-7EE5-309F-0D54-D8B96E58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4341FD-C72D-B68E-EAC4-401365DAC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23A642-E898-A332-D233-AE0F3472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AE1F-25C0-0740-9ADA-14DCE67C087B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8B959C-8C91-224E-F2EA-3F7D7E72A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AE3414-384F-0FB9-DECE-EFA0BDEE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3BE9-26E1-9E4A-9ABE-AF64C1DDB7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84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E9D83-9AA8-6F0D-90C8-5A646C507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85D96D-7AE5-B94E-35B8-C13A727F4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48BB14F-D76B-92B0-2BB9-E6F28957E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C8DE0C-5BCA-52C4-3806-623DEB36A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AE1F-25C0-0740-9ADA-14DCE67C087B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041AC9-C48D-393F-CF6B-236D1265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453F89-35A0-9DC2-9815-E1A4DD8C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3BE9-26E1-9E4A-9ABE-AF64C1DDB7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39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32844-44CD-3902-EA8E-B0C4AA14C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6777EB-02CD-47D7-6DA6-90F0FD26A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AAF7721-23E3-1AEF-E76F-6E4C033FC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B499C1-9AD7-5252-DA94-B65DD35036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7D2808-56D5-9AEE-A05A-57125AF49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CF4BDF1-46F6-C20B-9F91-D90FA011F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AE1F-25C0-0740-9ADA-14DCE67C087B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D331AC9-3CB8-DB51-E90F-CD556DC3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9907EEE-4903-EC2F-868B-125595AD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3BE9-26E1-9E4A-9ABE-AF64C1DDB7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53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9E425-C688-ED95-BA84-7633F4C24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2558BBB-C8D6-845E-9D35-F582D5094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AE1F-25C0-0740-9ADA-14DCE67C087B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E84DA4-3708-55F2-F380-A3971E3E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092A18-F2FA-8944-7911-239A8D1C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3BE9-26E1-9E4A-9ABE-AF64C1DDB7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58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72D5746-BA50-3952-3CF6-C1D61E04D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AE1F-25C0-0740-9ADA-14DCE67C087B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899F3D-618C-EFCE-3661-7069B6B2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A5BC2F3-72B5-B287-5816-A8A539F7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3BE9-26E1-9E4A-9ABE-AF64C1DDB7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46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26A7A-4885-ADB9-7364-F6792E63A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63D73-BAC4-C3C2-8EE8-1D9EEC1F7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2E2F5C-C2B9-EB23-21CF-70909C7D2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23EDCE-63D1-8732-DF1D-6B6C8C41A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AE1F-25C0-0740-9ADA-14DCE67C087B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947093-F88E-AE51-99AB-72D5451A0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527F33-E0AD-6E8A-BC16-CB409031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3BE9-26E1-9E4A-9ABE-AF64C1DDB7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70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25B161-FBBF-2903-4F29-EB6AA96A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2AE8E5-65EC-E193-226D-F77259F5F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BA39D56-72F7-8FC4-5166-952CE7840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A76B2DD-DBF2-7F79-8387-B516D113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AE1F-25C0-0740-9ADA-14DCE67C087B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7046B55-A9E6-8463-DF4F-B5BAF51D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335973-61DB-9277-80DC-0132A828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3BE9-26E1-9E4A-9ABE-AF64C1DDB7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98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3A0D586-38A6-B445-E20F-66C1045D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B963AF-BCCC-969F-2890-6C0406C37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2233E9-F6DC-3F03-6053-9B1D7DC71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DAE1F-25C0-0740-9ADA-14DCE67C087B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117E66-AA1D-50DF-FD39-7E97EF69B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555BE4-E41A-B332-BA8D-F0601E96A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D3BE9-26E1-9E4A-9ABE-AF64C1DDB7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76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hyperlink" Target="https://www.engage.ch/euses-zueri/news/jugendkonferen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youtube.com/watch?v=jnkvlaKi4EI" TargetMode="External"/><Relationship Id="rId4" Type="http://schemas.openxmlformats.org/officeDocument/2006/relationships/hyperlink" Target="https://www.youtube.com/watch?v=lK4A3pOMPg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hyperlink" Target="https://www.engage.ch/euses-zuer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hyperlink" Target="https://www.engage.ch/euses-zuer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Poster, Wasser, Grafiken enthält.&#10;&#10;Automatisch generierte Beschreibung">
            <a:extLst>
              <a:ext uri="{FF2B5EF4-FFF2-40B4-BE49-F238E27FC236}">
                <a16:creationId xmlns:a16="http://schemas.microsoft.com/office/drawing/2014/main" id="{580A2B70-046D-6DDB-2160-3FB6615FC0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80" b="16280"/>
          <a:stretch/>
        </p:blipFill>
        <p:spPr>
          <a:xfrm>
            <a:off x="0" y="0"/>
            <a:ext cx="7964557" cy="6858000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98D7FCB1-79D6-7ECE-5139-5618D12A56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7234" y="709041"/>
            <a:ext cx="4520068" cy="2955235"/>
          </a:xfrm>
        </p:spPr>
        <p:txBody>
          <a:bodyPr>
            <a:normAutofit/>
          </a:bodyPr>
          <a:lstStyle/>
          <a:p>
            <a:pPr algn="r"/>
            <a:r>
              <a:rPr lang="de-DE" sz="3000" b="1" dirty="0">
                <a:solidFill>
                  <a:srgbClr val="16407B"/>
                </a:solidFill>
                <a:latin typeface="Helvetica" pitchFamily="2" charset="0"/>
              </a:rPr>
              <a:t>Jugendliche reden mit!</a:t>
            </a:r>
          </a:p>
          <a:p>
            <a:pPr algn="r"/>
            <a:endParaRPr lang="de-DE" sz="2800" b="1" dirty="0">
              <a:solidFill>
                <a:srgbClr val="16407B"/>
              </a:solidFill>
              <a:latin typeface="Helvetica" pitchFamily="2" charset="0"/>
            </a:endParaRPr>
          </a:p>
          <a:p>
            <a:pPr algn="r"/>
            <a:r>
              <a:rPr lang="de-DE" b="1" dirty="0">
                <a:solidFill>
                  <a:srgbClr val="16407B"/>
                </a:solidFill>
                <a:latin typeface="Helvetica" pitchFamily="2" charset="0"/>
              </a:rPr>
              <a:t>am 24. November 2023 </a:t>
            </a:r>
          </a:p>
          <a:p>
            <a:pPr algn="r"/>
            <a:r>
              <a:rPr lang="de-DE" b="1" dirty="0">
                <a:solidFill>
                  <a:srgbClr val="16407B"/>
                </a:solidFill>
                <a:latin typeface="Helvetica" pitchFamily="2" charset="0"/>
              </a:rPr>
              <a:t>im GZ </a:t>
            </a:r>
            <a:r>
              <a:rPr lang="de-DE" b="1" dirty="0" err="1">
                <a:solidFill>
                  <a:srgbClr val="16407B"/>
                </a:solidFill>
                <a:latin typeface="Helvetica" pitchFamily="2" charset="0"/>
              </a:rPr>
              <a:t>Heuried</a:t>
            </a:r>
            <a:endParaRPr lang="de-DE" b="1" dirty="0">
              <a:solidFill>
                <a:srgbClr val="16407B"/>
              </a:solidFill>
              <a:latin typeface="Helvetica" pitchFamily="2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BCAD325-A686-ED48-4740-D9F69F44D5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46" y="4671341"/>
            <a:ext cx="2372139" cy="201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9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4F2AB51-4E6F-9FA6-240F-201C78E8FE5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de-CH" sz="2400" dirty="0">
              <a:solidFill>
                <a:srgbClr val="16407B"/>
              </a:solidFill>
              <a:effectLst/>
              <a:latin typeface="Helvetica" pitchFamily="2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Clr>
                <a:srgbClr val="16407B"/>
              </a:buClr>
              <a:buFont typeface="+mj-lt"/>
              <a:buAutoNum type="arabicPeriod"/>
            </a:pPr>
            <a:r>
              <a:rPr lang="de-CH" sz="2200" dirty="0">
                <a:solidFill>
                  <a:schemeClr val="tx1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Was ist die städtische Jugendkonferenz?</a:t>
            </a:r>
            <a:endParaRPr lang="de-CH" sz="2200" dirty="0">
              <a:solidFill>
                <a:schemeClr val="tx1"/>
              </a:solidFill>
              <a:latin typeface="Helvetica" pitchFamily="2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Clr>
                <a:srgbClr val="16407B"/>
              </a:buClr>
              <a:buFont typeface="+mj-lt"/>
              <a:buAutoNum type="arabicPeriod"/>
            </a:pPr>
            <a:r>
              <a:rPr lang="de-CH" sz="2200" dirty="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Was ist Politik?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Clr>
                <a:srgbClr val="16407B"/>
              </a:buClr>
              <a:buFont typeface="+mj-lt"/>
              <a:buAutoNum type="arabicPeriod"/>
            </a:pPr>
            <a:r>
              <a:rPr lang="de-CH" sz="2200" dirty="0">
                <a:solidFill>
                  <a:schemeClr val="tx1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Wie kannst du Zürich verändern?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Clr>
                <a:srgbClr val="16407B"/>
              </a:buClr>
              <a:buFont typeface="+mj-lt"/>
              <a:buAutoNum type="arabicPeriod"/>
            </a:pPr>
            <a:r>
              <a:rPr lang="de-CH" sz="2200" dirty="0">
                <a:solidFill>
                  <a:schemeClr val="tx1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Deine Anliegen für Zürich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Clr>
                <a:srgbClr val="16407B"/>
              </a:buClr>
              <a:buFont typeface="+mj-lt"/>
              <a:buAutoNum type="arabicPeriod"/>
            </a:pPr>
            <a:r>
              <a:rPr lang="de-CH" sz="2200" dirty="0">
                <a:solidFill>
                  <a:schemeClr val="tx1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Anliegen einreichen 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Clr>
                <a:srgbClr val="16407B"/>
              </a:buClr>
              <a:buFont typeface="+mj-lt"/>
              <a:buAutoNum type="arabicPeriod"/>
            </a:pPr>
            <a:r>
              <a:rPr lang="de-CH" sz="2200" dirty="0">
                <a:solidFill>
                  <a:schemeClr val="tx1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Anmeldung an die Jugendkonferenz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de-CH" sz="2400" dirty="0">
              <a:solidFill>
                <a:schemeClr val="tx1"/>
              </a:solidFill>
              <a:latin typeface="Helvetica" pitchFamily="2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None/>
            </a:pPr>
            <a:endParaRPr lang="de-CH" sz="2400" dirty="0">
              <a:solidFill>
                <a:schemeClr val="tx1"/>
              </a:solidFill>
              <a:effectLst/>
              <a:latin typeface="Helvetica" pitchFamily="2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endParaRPr lang="de-CH" sz="2400" dirty="0">
              <a:solidFill>
                <a:schemeClr val="tx1"/>
              </a:solidFill>
              <a:effectLst/>
              <a:latin typeface="Helvetica" pitchFamily="2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endParaRPr lang="de-CH" sz="2400" dirty="0">
              <a:solidFill>
                <a:schemeClr val="tx1"/>
              </a:solidFill>
              <a:effectLst/>
              <a:latin typeface="Helvetica" pitchFamily="2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>
                  <a:lumMod val="75000"/>
                </a:schemeClr>
              </a:buClr>
              <a:buNone/>
            </a:pPr>
            <a:endParaRPr lang="de-CH" sz="2400" dirty="0">
              <a:solidFill>
                <a:schemeClr val="tx1"/>
              </a:solidFill>
              <a:effectLst/>
              <a:latin typeface="Helvetica" pitchFamily="2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endParaRPr lang="de-CH" sz="2400" dirty="0">
              <a:solidFill>
                <a:schemeClr val="tx1"/>
              </a:solidFill>
              <a:effectLst/>
              <a:latin typeface="Helvetica" pitchFamily="2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e-CH" sz="24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endParaRPr lang="de-CH" sz="2400" dirty="0">
              <a:solidFill>
                <a:schemeClr val="tx1"/>
              </a:solidFill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endParaRPr lang="de-CH" sz="24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0F955E-4436-633D-4204-419C3738026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4834" y="550548"/>
            <a:ext cx="11160726" cy="536652"/>
          </a:xfrm>
        </p:spPr>
        <p:txBody>
          <a:bodyPr/>
          <a:lstStyle/>
          <a:p>
            <a:r>
              <a:rPr lang="de-CH" sz="3200" dirty="0">
                <a:solidFill>
                  <a:srgbClr val="16407B"/>
                </a:solidFill>
              </a:rPr>
              <a:t>JUGENDLICHE MACHEN POLITIK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0C6E88-B455-3C04-04B3-C4B4EF8EC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949" y="-114090"/>
            <a:ext cx="4929051" cy="697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15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4F2AB51-4E6F-9FA6-240F-201C78E8FE5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de-CH" sz="2400" dirty="0"/>
          </a:p>
          <a:p>
            <a:endParaRPr lang="de-CH" sz="2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0F955E-4436-633D-4204-419C3738026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CH" sz="3200" dirty="0">
                <a:solidFill>
                  <a:srgbClr val="16407B"/>
                </a:solidFill>
              </a:rPr>
              <a:t>1. Städtische JUGENDKONFERENZ</a:t>
            </a:r>
            <a:endParaRPr lang="de-CH" dirty="0">
              <a:solidFill>
                <a:srgbClr val="16407B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1BE14E7-F79A-6B32-9A9B-55DCC8A43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333" y="5262237"/>
            <a:ext cx="1531038" cy="130325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55591AC-0D24-2E27-771F-39A49F397C5D}"/>
              </a:ext>
            </a:extLst>
          </p:cNvPr>
          <p:cNvSpPr txBox="1"/>
          <p:nvPr/>
        </p:nvSpPr>
        <p:spPr>
          <a:xfrm>
            <a:off x="514833" y="1087200"/>
            <a:ext cx="1116072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latin typeface="Helvetica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Jugendliche reden mit an der städtischen Jugendkonferenz:</a:t>
            </a: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latin typeface="Helvetica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24. November 2023</a:t>
            </a: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latin typeface="Helvetica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10:00-16:30</a:t>
            </a: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latin typeface="Helvetica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GZ </a:t>
            </a:r>
            <a:r>
              <a:rPr lang="de-CH" sz="2200" dirty="0" err="1">
                <a:latin typeface="Helvetica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Heuried</a:t>
            </a:r>
            <a:r>
              <a:rPr lang="de-CH" sz="2200" dirty="0">
                <a:latin typeface="Helvetica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 (Kreis 3)</a:t>
            </a: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latin typeface="Helvetica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Jugendliche zwischen 12-18 Jahre (aus Zürich)</a:t>
            </a:r>
          </a:p>
          <a:p>
            <a:pPr lvl="1" algn="just">
              <a:spcBef>
                <a:spcPts val="600"/>
              </a:spcBef>
              <a:buClr>
                <a:srgbClr val="174190"/>
              </a:buClr>
            </a:pPr>
            <a:endParaRPr lang="de-CH" sz="2200" dirty="0">
              <a:latin typeface="Helvetica" pitchFamily="2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latin typeface="Helvetica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Anmeldung bis am 31. Oktober 2023 über </a:t>
            </a:r>
            <a:r>
              <a:rPr lang="de-CH" sz="2200" dirty="0">
                <a:solidFill>
                  <a:srgbClr val="16407B"/>
                </a:solidFill>
                <a:latin typeface="Helvetica" pitchFamily="2" charset="0"/>
                <a:ea typeface="MS PGothic" panose="020B0600070205080204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https://www.engage.ch/euses-zueri/news/jugendkonferenz</a:t>
            </a:r>
            <a:endParaRPr lang="de-CH" sz="2200" dirty="0">
              <a:solidFill>
                <a:srgbClr val="16407B"/>
              </a:solidFill>
              <a:latin typeface="Helvetica" pitchFamily="2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endParaRPr lang="de-CH" sz="2200" dirty="0">
              <a:latin typeface="Helvetica" pitchFamily="2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latin typeface="Helvetica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Wird am Ende der Lektion im Detail besprochen.</a:t>
            </a:r>
          </a:p>
        </p:txBody>
      </p:sp>
      <p:pic>
        <p:nvPicPr>
          <p:cNvPr id="5" name="Grafik 4" descr="Ein Bild, das Muster, Quadrat, Symmetrie, Pixel enthält.&#10;&#10;Automatisch generierte Beschreibung">
            <a:extLst>
              <a:ext uri="{FF2B5EF4-FFF2-40B4-BE49-F238E27FC236}">
                <a16:creationId xmlns:a16="http://schemas.microsoft.com/office/drawing/2014/main" id="{8BCC628B-C85A-0B21-56DE-6367A700C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1082" y="1087200"/>
            <a:ext cx="2294478" cy="227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0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4F2AB51-4E6F-9FA6-240F-201C78E8FE5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de-CH" sz="2400" dirty="0"/>
          </a:p>
          <a:p>
            <a:endParaRPr lang="de-CH" sz="2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0F955E-4436-633D-4204-419C3738026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CH" sz="3200" dirty="0">
                <a:solidFill>
                  <a:srgbClr val="16407B"/>
                </a:solidFill>
              </a:rPr>
              <a:t>2. WAS IST POLITIK? </a:t>
            </a:r>
            <a:endParaRPr lang="de-CH" dirty="0">
              <a:solidFill>
                <a:srgbClr val="16407B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1BE14E7-F79A-6B32-9A9B-55DCC8A43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333" y="5262237"/>
            <a:ext cx="1531038" cy="130325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55591AC-0D24-2E27-771F-39A49F397C5D}"/>
              </a:ext>
            </a:extLst>
          </p:cNvPr>
          <p:cNvSpPr txBox="1"/>
          <p:nvPr/>
        </p:nvSpPr>
        <p:spPr>
          <a:xfrm>
            <a:off x="514834" y="876124"/>
            <a:ext cx="11160726" cy="500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16407B"/>
              </a:buClr>
            </a:pPr>
            <a:endParaRPr lang="de-CH" sz="2200" dirty="0">
              <a:solidFill>
                <a:srgbClr val="000000"/>
              </a:solidFill>
              <a:latin typeface="Helvetica" pitchFamily="2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ist Politik?</a:t>
            </a:r>
            <a:r>
              <a:rPr lang="de-CH" sz="2200" dirty="0"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2200" dirty="0">
                <a:solidFill>
                  <a:srgbClr val="16407B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https://www.youtube.com/watch?v=lK4A3pOMPgM</a:t>
            </a:r>
            <a:endParaRPr lang="de-CH" sz="2200" dirty="0">
              <a:effectLst/>
              <a:latin typeface="Helvetica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endParaRPr lang="de-CH" sz="2200" dirty="0">
              <a:solidFill>
                <a:srgbClr val="000000"/>
              </a:solidFill>
              <a:effectLst/>
              <a:latin typeface="Helvetica" pitchFamily="2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solidFill>
                  <a:srgbClr val="000000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Die Stadt Zürich ist eine Gemeinde mit einem Gemeinderat</a:t>
            </a:r>
          </a:p>
          <a:p>
            <a:pPr marL="342900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solidFill>
                  <a:srgbClr val="000000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3 Ebenen der Schweizer Politik: </a:t>
            </a: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solidFill>
                  <a:srgbClr val="000000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Nationale Politik</a:t>
            </a: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solidFill>
                  <a:srgbClr val="000000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Politik im Kanton </a:t>
            </a: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solidFill>
                  <a:srgbClr val="000000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Gemeindepolitik</a:t>
            </a: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endParaRPr lang="de-CH" sz="2200" dirty="0">
              <a:solidFill>
                <a:srgbClr val="000000"/>
              </a:solidFill>
              <a:latin typeface="Helvetica" pitchFamily="2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solidFill>
                  <a:srgbClr val="000000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Wie funktioniert meine Gemeinde?</a:t>
            </a: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kumimoji="0" lang="de-CH" sz="2200" b="0" i="0" u="none" strike="noStrike" kern="1200" cap="none" spc="0" normalizeH="0" baseline="0" noProof="0" dirty="0">
                <a:ln>
                  <a:noFill/>
                </a:ln>
                <a:solidFill>
                  <a:srgbClr val="16407B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https://www.youtube.com/watch?v=jnkvlaKi4EI</a:t>
            </a:r>
            <a:endParaRPr kumimoji="0" lang="de-CH" sz="2200" b="0" i="0" u="none" strike="noStrike" kern="1200" cap="none" spc="0" normalizeH="0" baseline="0" noProof="0" dirty="0">
              <a:ln>
                <a:noFill/>
              </a:ln>
              <a:solidFill>
                <a:srgbClr val="16407B"/>
              </a:solidFill>
              <a:effectLst/>
              <a:uLnTx/>
              <a:uFillTx/>
              <a:latin typeface="Helvetica" panose="020B0604020202020204" pitchFamily="34" charset="0"/>
              <a:ea typeface="+mn-ea"/>
            </a:endParaRP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endParaRPr lang="de-CH" sz="2200" dirty="0">
              <a:solidFill>
                <a:srgbClr val="000000"/>
              </a:solidFill>
              <a:effectLst/>
              <a:latin typeface="Helvetica" pitchFamily="2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" name="Ovale Legende 4">
            <a:extLst>
              <a:ext uri="{FF2B5EF4-FFF2-40B4-BE49-F238E27FC236}">
                <a16:creationId xmlns:a16="http://schemas.microsoft.com/office/drawing/2014/main" id="{32DE730F-5104-6EAE-7D24-2E433A91C710}"/>
              </a:ext>
            </a:extLst>
          </p:cNvPr>
          <p:cNvSpPr/>
          <p:nvPr/>
        </p:nvSpPr>
        <p:spPr>
          <a:xfrm rot="727714">
            <a:off x="9230384" y="341968"/>
            <a:ext cx="2542195" cy="1105765"/>
          </a:xfrm>
          <a:prstGeom prst="wedgeEllipseCallout">
            <a:avLst>
              <a:gd name="adj1" fmla="val -40991"/>
              <a:gd name="adj2" fmla="val 65081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600" dirty="0">
                <a:latin typeface="Helvetica" pitchFamily="2" charset="0"/>
              </a:rPr>
              <a:t>Alles ist Politik!</a:t>
            </a:r>
          </a:p>
        </p:txBody>
      </p:sp>
      <p:sp>
        <p:nvSpPr>
          <p:cNvPr id="7" name="Wolkenförmige Legende 6">
            <a:extLst>
              <a:ext uri="{FF2B5EF4-FFF2-40B4-BE49-F238E27FC236}">
                <a16:creationId xmlns:a16="http://schemas.microsoft.com/office/drawing/2014/main" id="{A1549FB4-5C60-D088-5697-548F29167CF1}"/>
              </a:ext>
            </a:extLst>
          </p:cNvPr>
          <p:cNvSpPr/>
          <p:nvPr/>
        </p:nvSpPr>
        <p:spPr>
          <a:xfrm>
            <a:off x="8643610" y="2227836"/>
            <a:ext cx="2054520" cy="582612"/>
          </a:xfrm>
          <a:prstGeom prst="cloudCallout">
            <a:avLst>
              <a:gd name="adj1" fmla="val 12653"/>
              <a:gd name="adj2" fmla="val -94448"/>
            </a:avLst>
          </a:prstGeom>
          <a:solidFill>
            <a:srgbClr val="16407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Helvetica" pitchFamily="2" charset="0"/>
              </a:rPr>
              <a:t>Jugendraum</a:t>
            </a:r>
          </a:p>
        </p:txBody>
      </p:sp>
      <p:sp>
        <p:nvSpPr>
          <p:cNvPr id="8" name="Ovale Legende 7">
            <a:extLst>
              <a:ext uri="{FF2B5EF4-FFF2-40B4-BE49-F238E27FC236}">
                <a16:creationId xmlns:a16="http://schemas.microsoft.com/office/drawing/2014/main" id="{7E6A6F76-4930-76C9-CF15-42CD48FA18A1}"/>
              </a:ext>
            </a:extLst>
          </p:cNvPr>
          <p:cNvSpPr/>
          <p:nvPr/>
        </p:nvSpPr>
        <p:spPr>
          <a:xfrm>
            <a:off x="10542390" y="2753809"/>
            <a:ext cx="1433616" cy="879351"/>
          </a:xfrm>
          <a:prstGeom prst="wedgeEllipseCallout">
            <a:avLst>
              <a:gd name="adj1" fmla="val -21441"/>
              <a:gd name="adj2" fmla="val -75158"/>
            </a:avLst>
          </a:prstGeom>
          <a:solidFill>
            <a:srgbClr val="16407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latin typeface="Helvetica" pitchFamily="2" charset="0"/>
              </a:rPr>
              <a:t>Fussball</a:t>
            </a:r>
            <a:r>
              <a:rPr lang="de-DE" sz="1600" dirty="0">
                <a:latin typeface="Helvetica" pitchFamily="2" charset="0"/>
              </a:rPr>
              <a:t>-platz</a:t>
            </a:r>
          </a:p>
        </p:txBody>
      </p:sp>
      <p:sp>
        <p:nvSpPr>
          <p:cNvPr id="10" name="Wolkenförmige Legende 9">
            <a:extLst>
              <a:ext uri="{FF2B5EF4-FFF2-40B4-BE49-F238E27FC236}">
                <a16:creationId xmlns:a16="http://schemas.microsoft.com/office/drawing/2014/main" id="{991C90D8-CE32-7A10-CAE5-5D3FC9685095}"/>
              </a:ext>
            </a:extLst>
          </p:cNvPr>
          <p:cNvSpPr/>
          <p:nvPr/>
        </p:nvSpPr>
        <p:spPr>
          <a:xfrm>
            <a:off x="10789217" y="1578270"/>
            <a:ext cx="1246029" cy="790290"/>
          </a:xfrm>
          <a:prstGeom prst="cloudCallout">
            <a:avLst>
              <a:gd name="adj1" fmla="val -61798"/>
              <a:gd name="adj2" fmla="val -45443"/>
            </a:avLst>
          </a:prstGeom>
          <a:solidFill>
            <a:srgbClr val="16407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Schule</a:t>
            </a:r>
          </a:p>
        </p:txBody>
      </p:sp>
      <p:sp>
        <p:nvSpPr>
          <p:cNvPr id="11" name="Wolkenförmige Legende 10">
            <a:extLst>
              <a:ext uri="{FF2B5EF4-FFF2-40B4-BE49-F238E27FC236}">
                <a16:creationId xmlns:a16="http://schemas.microsoft.com/office/drawing/2014/main" id="{5AF4098E-512C-F6CE-83DE-2C24458AA639}"/>
              </a:ext>
            </a:extLst>
          </p:cNvPr>
          <p:cNvSpPr/>
          <p:nvPr/>
        </p:nvSpPr>
        <p:spPr>
          <a:xfrm>
            <a:off x="9258179" y="3429000"/>
            <a:ext cx="1071154" cy="807720"/>
          </a:xfrm>
          <a:prstGeom prst="cloudCallout">
            <a:avLst>
              <a:gd name="adj1" fmla="val 35264"/>
              <a:gd name="adj2" fmla="val -81975"/>
            </a:avLst>
          </a:prstGeom>
          <a:solidFill>
            <a:srgbClr val="16407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1258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4F2AB51-4E6F-9FA6-240F-201C78E8FE5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de-CH" sz="2400" dirty="0"/>
          </a:p>
          <a:p>
            <a:endParaRPr lang="de-CH" sz="2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0F955E-4436-633D-4204-419C3738026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CH" sz="3200" dirty="0">
                <a:solidFill>
                  <a:srgbClr val="16407B"/>
                </a:solidFill>
              </a:rPr>
              <a:t>3. Wie kannst du </a:t>
            </a:r>
            <a:r>
              <a:rPr lang="de-CH" sz="3200" dirty="0" err="1">
                <a:solidFill>
                  <a:srgbClr val="16407B"/>
                </a:solidFill>
              </a:rPr>
              <a:t>zürich</a:t>
            </a:r>
            <a:r>
              <a:rPr lang="de-CH" sz="3200" dirty="0">
                <a:solidFill>
                  <a:srgbClr val="16407B"/>
                </a:solidFill>
              </a:rPr>
              <a:t> verändern?</a:t>
            </a:r>
            <a:endParaRPr lang="de-CH" dirty="0">
              <a:solidFill>
                <a:srgbClr val="16407B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1BE14E7-F79A-6B32-9A9B-55DCC8A43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333" y="5262237"/>
            <a:ext cx="1531038" cy="130325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55591AC-0D24-2E27-771F-39A49F397C5D}"/>
              </a:ext>
            </a:extLst>
          </p:cNvPr>
          <p:cNvSpPr txBox="1"/>
          <p:nvPr/>
        </p:nvSpPr>
        <p:spPr>
          <a:xfrm>
            <a:off x="514834" y="658646"/>
            <a:ext cx="11160726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174190"/>
              </a:buClr>
            </a:pPr>
            <a:endParaRPr lang="de-CH" sz="2200" dirty="0">
              <a:latin typeface="Helvetica" pitchFamily="2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endParaRPr lang="de-CH" sz="2200" dirty="0">
              <a:latin typeface="Helvetica" pitchFamily="2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latin typeface="Helvetica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Ideen von Jugendlichen werden in der Politik von Zürich besprochen</a:t>
            </a:r>
          </a:p>
          <a:p>
            <a:pPr marL="342900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latin typeface="Helvetica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Du bringst dein(</a:t>
            </a:r>
            <a:r>
              <a:rPr lang="de-CH" sz="2200" dirty="0" err="1">
                <a:latin typeface="Helvetica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e</a:t>
            </a:r>
            <a:r>
              <a:rPr lang="de-CH" sz="2200" dirty="0">
                <a:latin typeface="Helvetica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) Anliegen an die städtische Politik ein</a:t>
            </a: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latin typeface="Helvetica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Was soll die Politik für Jugendliche machen?</a:t>
            </a: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latin typeface="Helvetica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Was fehlt dir und anderen jungen Menschen in der Stadt Zürich?</a:t>
            </a:r>
          </a:p>
          <a:p>
            <a:pPr marL="342900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latin typeface="Helvetica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Diskutiere dein Anliegen mit anderen Jugendlichen an der Konferenz</a:t>
            </a:r>
          </a:p>
          <a:p>
            <a:pPr marL="342900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latin typeface="Helvetica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Sprecht mit </a:t>
            </a:r>
            <a:r>
              <a:rPr lang="de-CH" sz="2200" dirty="0" err="1">
                <a:latin typeface="Helvetica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Politiker:innen</a:t>
            </a:r>
            <a:r>
              <a:rPr lang="de-CH" sz="2200" dirty="0">
                <a:latin typeface="Helvetica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 über eure Anliegen</a:t>
            </a:r>
          </a:p>
          <a:p>
            <a:pPr marL="342900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endParaRPr lang="de-CH" sz="2200" dirty="0">
              <a:latin typeface="Helvetica" pitchFamily="2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latin typeface="Helvetica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Anliegen dem Gemeinderat übergeben</a:t>
            </a:r>
          </a:p>
        </p:txBody>
      </p:sp>
    </p:spTree>
    <p:extLst>
      <p:ext uri="{BB962C8B-B14F-4D97-AF65-F5344CB8AC3E}">
        <p14:creationId xmlns:p14="http://schemas.microsoft.com/office/powerpoint/2010/main" val="2411505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4F2AB51-4E6F-9FA6-240F-201C78E8FE5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de-CH" sz="2400" dirty="0"/>
          </a:p>
          <a:p>
            <a:endParaRPr lang="de-CH" sz="2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0F955E-4436-633D-4204-419C3738026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CH" sz="3200" dirty="0">
                <a:solidFill>
                  <a:srgbClr val="16407B"/>
                </a:solidFill>
              </a:rPr>
              <a:t>4. Deine anliegen für </a:t>
            </a:r>
            <a:r>
              <a:rPr lang="de-CH" sz="3200" dirty="0" err="1">
                <a:solidFill>
                  <a:srgbClr val="16407B"/>
                </a:solidFill>
              </a:rPr>
              <a:t>zürich</a:t>
            </a:r>
            <a:endParaRPr lang="de-CH" dirty="0">
              <a:solidFill>
                <a:srgbClr val="16407B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1BE14E7-F79A-6B32-9A9B-55DCC8A43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333" y="5262237"/>
            <a:ext cx="1531038" cy="130325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55591AC-0D24-2E27-771F-39A49F397C5D}"/>
              </a:ext>
            </a:extLst>
          </p:cNvPr>
          <p:cNvSpPr txBox="1"/>
          <p:nvPr/>
        </p:nvSpPr>
        <p:spPr>
          <a:xfrm>
            <a:off x="514834" y="876124"/>
            <a:ext cx="11160726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16407B"/>
              </a:buClr>
            </a:pPr>
            <a:endParaRPr lang="de-CH" sz="2200" dirty="0">
              <a:solidFill>
                <a:srgbClr val="000000"/>
              </a:solidFill>
              <a:latin typeface="Helvetica" pitchFamily="2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solidFill>
                  <a:srgbClr val="000000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Gruppe 1 (in Zweiergruppen): </a:t>
            </a:r>
            <a:r>
              <a:rPr lang="de-CH" sz="2200" b="1" dirty="0">
                <a:solidFill>
                  <a:srgbClr val="000000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Utopie</a:t>
            </a: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solidFill>
                  <a:srgbClr val="000000"/>
                </a:solidFill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W</a:t>
            </a:r>
            <a:r>
              <a:rPr lang="de-CH" sz="2200" dirty="0">
                <a:solidFill>
                  <a:srgbClr val="000000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ie soll </a:t>
            </a:r>
            <a:r>
              <a:rPr lang="de-CH" sz="2200" dirty="0">
                <a:solidFill>
                  <a:srgbClr val="000000"/>
                </a:solidFill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Zürich </a:t>
            </a:r>
            <a:r>
              <a:rPr lang="de-CH" sz="2200" dirty="0">
                <a:solidFill>
                  <a:srgbClr val="000000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in 5 Jahren aussehen? </a:t>
            </a: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solidFill>
                  <a:srgbClr val="000000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Was braucht es, um dahin zu kommen?</a:t>
            </a: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endParaRPr lang="de-CH" sz="2200" dirty="0">
              <a:solidFill>
                <a:srgbClr val="000000"/>
              </a:solidFill>
              <a:latin typeface="Helvetica" pitchFamily="2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solidFill>
                  <a:srgbClr val="000000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Gruppe 2 (in Zweiergruppen): </a:t>
            </a:r>
            <a:r>
              <a:rPr lang="de-CH" sz="2200" b="1" dirty="0">
                <a:solidFill>
                  <a:srgbClr val="000000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Dystopie</a:t>
            </a: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solidFill>
                  <a:srgbClr val="000000"/>
                </a:solidFill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Wie soll Zürich in 5 Jahren </a:t>
            </a:r>
            <a:r>
              <a:rPr lang="de-CH" sz="2200" b="1" u="sng" dirty="0">
                <a:solidFill>
                  <a:srgbClr val="000000"/>
                </a:solidFill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nicht</a:t>
            </a:r>
            <a:r>
              <a:rPr lang="de-CH" sz="2200" dirty="0">
                <a:solidFill>
                  <a:srgbClr val="000000"/>
                </a:solidFill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 aussehen?</a:t>
            </a: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solidFill>
                  <a:srgbClr val="000000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Was muss man mach</a:t>
            </a:r>
            <a:r>
              <a:rPr lang="de-CH" sz="2200" dirty="0">
                <a:solidFill>
                  <a:srgbClr val="000000"/>
                </a:solidFill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en, um das zu verhindern?</a:t>
            </a:r>
            <a:endParaRPr lang="de-CH" sz="2200" dirty="0">
              <a:solidFill>
                <a:srgbClr val="000000"/>
              </a:solidFill>
              <a:effectLst/>
              <a:latin typeface="Helvetica" pitchFamily="2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endParaRPr lang="de-CH" sz="2200" dirty="0">
              <a:solidFill>
                <a:srgbClr val="000000"/>
              </a:solidFill>
              <a:effectLst/>
              <a:latin typeface="Helvetica" pitchFamily="2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de-CH" sz="2200" b="1" dirty="0">
                <a:solidFill>
                  <a:srgbClr val="000000"/>
                </a:solidFill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Starthilfen: </a:t>
            </a:r>
            <a:r>
              <a:rPr lang="de-CH" sz="2200" dirty="0">
                <a:solidFill>
                  <a:srgbClr val="000000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Wo haltet ihr euch in eurer Freizeit auf? Fühlst du dich sicher in Zürich? Benützt du den öffentlichen Verkehr und weshalb ja oder nein? </a:t>
            </a:r>
          </a:p>
          <a:p>
            <a:pPr algn="just">
              <a:lnSpc>
                <a:spcPct val="125000"/>
              </a:lnSpc>
            </a:pPr>
            <a:r>
              <a:rPr lang="de-CH" sz="2200" dirty="0">
                <a:solidFill>
                  <a:srgbClr val="000000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Fährst du Velo? Über welche Themen möchtest du mehr lernen in der Schule? …</a:t>
            </a:r>
            <a:endParaRPr lang="de-CH" sz="2200" dirty="0">
              <a:effectLst/>
              <a:latin typeface="Helvetica" pitchFamily="2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endParaRPr lang="de-CH" sz="2200" dirty="0">
              <a:solidFill>
                <a:srgbClr val="000000"/>
              </a:solidFill>
              <a:effectLst/>
              <a:latin typeface="Helvetica" pitchFamily="2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1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4F2AB51-4E6F-9FA6-240F-201C78E8FE5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de-CH" sz="2400" dirty="0"/>
          </a:p>
          <a:p>
            <a:endParaRPr lang="de-CH" sz="2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0F955E-4436-633D-4204-419C3738026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CH" sz="3200" dirty="0">
                <a:solidFill>
                  <a:srgbClr val="16407B"/>
                </a:solidFill>
              </a:rPr>
              <a:t>5. Dein anliegen Einreichen</a:t>
            </a:r>
            <a:endParaRPr lang="de-CH" dirty="0">
              <a:solidFill>
                <a:srgbClr val="16407B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1BE14E7-F79A-6B32-9A9B-55DCC8A43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333" y="5262237"/>
            <a:ext cx="1531038" cy="130325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55591AC-0D24-2E27-771F-39A49F397C5D}"/>
              </a:ext>
            </a:extLst>
          </p:cNvPr>
          <p:cNvSpPr txBox="1"/>
          <p:nvPr/>
        </p:nvSpPr>
        <p:spPr>
          <a:xfrm>
            <a:off x="514834" y="876124"/>
            <a:ext cx="11160726" cy="622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16407B"/>
              </a:buClr>
            </a:pPr>
            <a:endParaRPr lang="de-CH" sz="2200" dirty="0">
              <a:solidFill>
                <a:srgbClr val="000000"/>
              </a:solidFill>
              <a:latin typeface="Helvetica" pitchFamily="2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solidFill>
                  <a:srgbClr val="000000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Überlege dir, was du in Zürich gerne anders hättest</a:t>
            </a:r>
          </a:p>
          <a:p>
            <a:pPr marL="342900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solidFill>
                  <a:srgbClr val="000000"/>
                </a:solidFill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Denke dabei an die Diskussionen von vorher zu Dystopie/Utopie</a:t>
            </a:r>
          </a:p>
          <a:p>
            <a:pPr marL="342900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solidFill>
                  <a:srgbClr val="000000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Dein Anliegen kann ein Thema deiner Wahl betreffen:</a:t>
            </a:r>
            <a:endParaRPr lang="de-CH" sz="2200" dirty="0">
              <a:solidFill>
                <a:srgbClr val="000000"/>
              </a:solidFill>
              <a:latin typeface="Helvetica" pitchFamily="2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solidFill>
                  <a:srgbClr val="000000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Verkehr (öffentlicher Verkehr, Fahrrad, zu Fuss gehen)</a:t>
            </a: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solidFill>
                  <a:srgbClr val="000000"/>
                </a:solidFill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Schule</a:t>
            </a:r>
            <a:endParaRPr lang="de-CH" sz="2200" dirty="0">
              <a:solidFill>
                <a:srgbClr val="000000"/>
              </a:solidFill>
              <a:effectLst/>
              <a:latin typeface="Helvetica" pitchFamily="2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solidFill>
                  <a:srgbClr val="000000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Freizeit (</a:t>
            </a:r>
            <a:r>
              <a:rPr lang="de-CH" sz="2200" dirty="0">
                <a:solidFill>
                  <a:srgbClr val="000000"/>
                </a:solidFill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Raum für Jugendliche, Angebot, …)</a:t>
            </a:r>
            <a:endParaRPr lang="de-CH" sz="2200" dirty="0">
              <a:solidFill>
                <a:srgbClr val="000000"/>
              </a:solidFill>
              <a:effectLst/>
              <a:latin typeface="Helvetica" pitchFamily="2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solidFill>
                  <a:srgbClr val="000000"/>
                </a:solidFill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W</a:t>
            </a:r>
            <a:r>
              <a:rPr lang="de-CH" sz="2200" dirty="0">
                <a:solidFill>
                  <a:srgbClr val="000000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ie soll </a:t>
            </a:r>
            <a:r>
              <a:rPr lang="de-CH" sz="2200" dirty="0">
                <a:solidFill>
                  <a:srgbClr val="000000"/>
                </a:solidFill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Zürich </a:t>
            </a:r>
            <a:r>
              <a:rPr lang="de-CH" sz="2200" dirty="0">
                <a:solidFill>
                  <a:srgbClr val="000000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in 5 Jahren aussehen? </a:t>
            </a: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endParaRPr lang="de-CH" sz="2200" dirty="0">
              <a:solidFill>
                <a:srgbClr val="000000"/>
              </a:solidFill>
              <a:latin typeface="Helvetica" pitchFamily="2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solidFill>
                  <a:srgbClr val="000000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Reiche dein Anliegen ein:</a:t>
            </a: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Du kannst dein Anliegen einreichen, auch wenn du nicht an der Konferenz teilnimmst</a:t>
            </a:r>
            <a:endParaRPr lang="de-CH" sz="2200" dirty="0">
              <a:solidFill>
                <a:srgbClr val="000000"/>
              </a:solidFill>
              <a:effectLst/>
              <a:latin typeface="Helvetica" pitchFamily="2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DE" sz="2200" u="sng" dirty="0">
                <a:solidFill>
                  <a:srgbClr val="16407B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https://www.engage.ch/euses-zueri</a:t>
            </a:r>
            <a:r>
              <a:rPr lang="de-CH" sz="2200" dirty="0">
                <a:solidFill>
                  <a:srgbClr val="16407B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endParaRPr lang="de-CH" sz="2200" dirty="0">
              <a:solidFill>
                <a:srgbClr val="000000"/>
              </a:solidFill>
              <a:latin typeface="Helvetica" pitchFamily="2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endParaRPr lang="de-CH" sz="2200" dirty="0">
              <a:solidFill>
                <a:srgbClr val="000000"/>
              </a:solidFill>
              <a:effectLst/>
              <a:latin typeface="Helvetica" pitchFamily="2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Grafik 4" descr="Ein Bild, das Muster, Quadrat, Symmetrie, Pixel enthält.&#10;&#10;Automatisch generierte Beschreibung">
            <a:extLst>
              <a:ext uri="{FF2B5EF4-FFF2-40B4-BE49-F238E27FC236}">
                <a16:creationId xmlns:a16="http://schemas.microsoft.com/office/drawing/2014/main" id="{C5A72BE7-5266-C3A4-28EA-47F14C238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5093" y="871876"/>
            <a:ext cx="1917184" cy="19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47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4F2AB51-4E6F-9FA6-240F-201C78E8FE5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de-CH" sz="2400" dirty="0"/>
          </a:p>
          <a:p>
            <a:endParaRPr lang="de-CH" sz="2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0F955E-4436-633D-4204-419C3738026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CH" sz="3200" dirty="0">
                <a:solidFill>
                  <a:srgbClr val="16407B"/>
                </a:solidFill>
              </a:rPr>
              <a:t>6. Melde dich für die Jugendkonferenz an</a:t>
            </a:r>
            <a:endParaRPr lang="de-CH" dirty="0">
              <a:solidFill>
                <a:srgbClr val="16407B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1BE14E7-F79A-6B32-9A9B-55DCC8A43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333" y="5262237"/>
            <a:ext cx="1531038" cy="130325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55591AC-0D24-2E27-771F-39A49F397C5D}"/>
              </a:ext>
            </a:extLst>
          </p:cNvPr>
          <p:cNvSpPr txBox="1"/>
          <p:nvPr/>
        </p:nvSpPr>
        <p:spPr>
          <a:xfrm>
            <a:off x="514834" y="876124"/>
            <a:ext cx="11160726" cy="6304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16407B"/>
              </a:buClr>
            </a:pPr>
            <a:endParaRPr lang="de-CH" sz="2200" dirty="0">
              <a:solidFill>
                <a:srgbClr val="000000"/>
              </a:solidFill>
              <a:latin typeface="Helvetica" pitchFamily="2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DE" sz="2200" u="sng" dirty="0">
                <a:solidFill>
                  <a:srgbClr val="16407B"/>
                </a:solidFill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https://www.engage.ch/euses-zueri</a:t>
            </a:r>
            <a:endParaRPr lang="de-DE" sz="2200" u="sng" dirty="0">
              <a:solidFill>
                <a:srgbClr val="16407B"/>
              </a:solidFill>
              <a:effectLst/>
              <a:latin typeface="Helvetica" pitchFamily="2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DE" sz="2200" dirty="0"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24. November 2023, 10:00-16:30</a:t>
            </a:r>
          </a:p>
          <a:p>
            <a:pPr marL="342900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Mach mit, wenn du Lust hast …</a:t>
            </a: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… mit anderen Jugendlichen zu diskutieren</a:t>
            </a: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… mit </a:t>
            </a:r>
            <a:r>
              <a:rPr lang="de-CH" sz="2200" dirty="0" err="1"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Politiker:innen</a:t>
            </a:r>
            <a:r>
              <a:rPr lang="de-CH" sz="2200" dirty="0"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 zu sprechen</a:t>
            </a: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… meine Anliegen in die Politik zu bringen</a:t>
            </a: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… e</a:t>
            </a:r>
            <a:r>
              <a:rPr lang="de-CH" sz="2200" dirty="0"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twas zu verändern in Zürich</a:t>
            </a: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endParaRPr lang="de-CH" sz="2200" dirty="0">
              <a:latin typeface="Helvetica" pitchFamily="2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Du darfst in der Schule fehlen, wenn du an der ganzen Konferenz dabei bist</a:t>
            </a:r>
          </a:p>
          <a:p>
            <a:pPr marL="342900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Es hat nicht Platz für unsere ganze Klasse, deshalb: </a:t>
            </a: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Wer kann sich vorstellen, an der Konferenz teilzunehmen?</a:t>
            </a: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r>
              <a:rPr lang="de-CH" sz="2200" dirty="0">
                <a:effectLst/>
                <a:latin typeface="Helvetica" pitchFamily="2" charset="0"/>
                <a:ea typeface="MS PGothic" panose="020B0600070205080204" pitchFamily="34" charset="-128"/>
                <a:cs typeface="Times New Roman" panose="02020603050405020304" pitchFamily="18" charset="0"/>
              </a:rPr>
              <a:t>Ihr dürft auch in einer Kleingruppe teilnehmen.</a:t>
            </a:r>
          </a:p>
          <a:p>
            <a:pPr marL="800100" lvl="1" indent="-342900" algn="just">
              <a:spcBef>
                <a:spcPts val="600"/>
              </a:spcBef>
              <a:buClr>
                <a:srgbClr val="174190"/>
              </a:buClr>
              <a:buFont typeface="Webdings" pitchFamily="2" charset="2"/>
              <a:buChar char=""/>
            </a:pPr>
            <a:endParaRPr lang="de-CH" sz="2200" dirty="0">
              <a:solidFill>
                <a:srgbClr val="000000"/>
              </a:solidFill>
              <a:latin typeface="Helvetica" pitchFamily="2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endParaRPr lang="de-CH" sz="2200" dirty="0">
              <a:solidFill>
                <a:srgbClr val="000000"/>
              </a:solidFill>
              <a:effectLst/>
              <a:latin typeface="Helvetica" pitchFamily="2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Grafik 4" descr="Ein Bild, das Muster, Quadrat, Symmetrie, Pixel enthält.&#10;&#10;Automatisch generierte Beschreibung">
            <a:extLst>
              <a:ext uri="{FF2B5EF4-FFF2-40B4-BE49-F238E27FC236}">
                <a16:creationId xmlns:a16="http://schemas.microsoft.com/office/drawing/2014/main" id="{F22EC8F8-9F18-D726-778F-1821A2249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9079" y="1087200"/>
            <a:ext cx="2566481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3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1413ABDC8C3984195108C9ADF39FCA8" ma:contentTypeVersion="15" ma:contentTypeDescription="Ein neues Dokument erstellen." ma:contentTypeScope="" ma:versionID="9a3d1cbbffb07e0220876016020daa86">
  <xsd:schema xmlns:xsd="http://www.w3.org/2001/XMLSchema" xmlns:xs="http://www.w3.org/2001/XMLSchema" xmlns:p="http://schemas.microsoft.com/office/2006/metadata/properties" xmlns:ns2="74e3d31c-0521-4911-9486-381c3286bcc3" xmlns:ns3="537ca11f-e593-4b7d-b09f-e79cb1b238a3" targetNamespace="http://schemas.microsoft.com/office/2006/metadata/properties" ma:root="true" ma:fieldsID="cf3fe4bd3312a97d38f644508ac276fc" ns2:_="" ns3:_="">
    <xsd:import namespace="74e3d31c-0521-4911-9486-381c3286bcc3"/>
    <xsd:import namespace="537ca11f-e593-4b7d-b09f-e79cb1b238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3d31c-0521-4911-9486-381c3286bc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6f16aef4-54db-4462-aa5d-fd36d74b12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a11f-e593-4b7d-b09f-e79cb1b238a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12e60c3f-7d69-441d-b9e3-e62a9b23b109}" ma:internalName="TaxCatchAll" ma:showField="CatchAllData" ma:web="537ca11f-e593-4b7d-b09f-e79cb1b238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e3d31c-0521-4911-9486-381c3286bcc3">
      <Terms xmlns="http://schemas.microsoft.com/office/infopath/2007/PartnerControls"/>
    </lcf76f155ced4ddcb4097134ff3c332f>
    <TaxCatchAll xmlns="537ca11f-e593-4b7d-b09f-e79cb1b238a3" xsi:nil="true"/>
  </documentManagement>
</p:properties>
</file>

<file path=customXml/itemProps1.xml><?xml version="1.0" encoding="utf-8"?>
<ds:datastoreItem xmlns:ds="http://schemas.openxmlformats.org/officeDocument/2006/customXml" ds:itemID="{0CB753BD-7B9D-44B5-A6D4-C9A8E1FA0B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e3d31c-0521-4911-9486-381c3286bcc3"/>
    <ds:schemaRef ds:uri="537ca11f-e593-4b7d-b09f-e79cb1b238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BF19E3-CBC9-4F94-AB3F-FFC5774073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DD9722-A747-40B7-8758-730224C3E2A7}">
  <ds:schemaRefs>
    <ds:schemaRef ds:uri="http://schemas.openxmlformats.org/package/2006/metadata/core-properties"/>
    <ds:schemaRef ds:uri="74e3d31c-0521-4911-9486-381c3286bcc3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537ca11f-e593-4b7d-b09f-e79cb1b238a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Macintosh PowerPoint</Application>
  <PresentationFormat>Breitbild</PresentationFormat>
  <Paragraphs>104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Helvetica Neue LT Std</vt:lpstr>
      <vt:lpstr>Verdana Pro SemiBold</vt:lpstr>
      <vt:lpstr>Webdings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STÄDTISCHE JUGENDKONFERENZ  Jugendliche reden mit! </dc:title>
  <dc:creator>Julia Kneubühler</dc:creator>
  <cp:lastModifiedBy>Julia Kneubühler</cp:lastModifiedBy>
  <cp:revision>1</cp:revision>
  <dcterms:created xsi:type="dcterms:W3CDTF">2023-08-02T07:32:37Z</dcterms:created>
  <dcterms:modified xsi:type="dcterms:W3CDTF">2023-08-14T14:49:12Z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0x010100D1413ABDC8C3984195108C9ADF39FCA8</vt:lpwstr>
  </property>
  <property fmtid="{D5CDD505-2E9C-101B-9397-08002B2CF9AE}" pid="3" name="MediaServiceImageTags">
    <vt:lpwstr/>
  </property>
</Properties>
</file>